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4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95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7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587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4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53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47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0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0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0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8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C887-FF3D-4CFD-A8D3-E5F2F3BD5B1C}" type="datetimeFigureOut">
              <a:rPr lang="en-US" smtClean="0"/>
              <a:t>05-Mar-20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B2D20-AB9C-417B-8B64-7D6400613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4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F39A37-020A-4933-B3A5-296249743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5761"/>
            <a:ext cx="9144000" cy="626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39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Hoogewerf</dc:creator>
  <cp:lastModifiedBy>Peter Hoogewerf</cp:lastModifiedBy>
  <cp:revision>1</cp:revision>
  <dcterms:created xsi:type="dcterms:W3CDTF">2020-03-05T08:14:02Z</dcterms:created>
  <dcterms:modified xsi:type="dcterms:W3CDTF">2020-03-05T08:15:27Z</dcterms:modified>
</cp:coreProperties>
</file>