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  <p:sldMasterId id="2147483688" r:id="rId5"/>
    <p:sldMasterId id="2147483696" r:id="rId6"/>
    <p:sldMasterId id="2147483663" r:id="rId7"/>
    <p:sldMasterId id="2147483658" r:id="rId8"/>
  </p:sldMasterIdLst>
  <p:notesMasterIdLst>
    <p:notesMasterId r:id="rId25"/>
  </p:notesMasterIdLst>
  <p:sldIdLst>
    <p:sldId id="256" r:id="rId9"/>
    <p:sldId id="270" r:id="rId10"/>
    <p:sldId id="273" r:id="rId11"/>
    <p:sldId id="257" r:id="rId12"/>
    <p:sldId id="275" r:id="rId13"/>
    <p:sldId id="274" r:id="rId14"/>
    <p:sldId id="276" r:id="rId15"/>
    <p:sldId id="277" r:id="rId16"/>
    <p:sldId id="278" r:id="rId17"/>
    <p:sldId id="279" r:id="rId18"/>
    <p:sldId id="281" r:id="rId19"/>
    <p:sldId id="262" r:id="rId20"/>
    <p:sldId id="263" r:id="rId21"/>
    <p:sldId id="271" r:id="rId22"/>
    <p:sldId id="280" r:id="rId23"/>
    <p:sldId id="27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3F4"/>
    <a:srgbClr val="12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99060E-76C2-4100-B528-86F473739098}" v="30" dt="2022-03-22T20:23:11.5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Parsons" userId="fffda9eb-4b24-40c7-8e7d-14593f57f434" providerId="ADAL" clId="{AA99060E-76C2-4100-B528-86F473739098}"/>
    <pc:docChg chg="undo custSel addSld delSld modSld sldOrd">
      <pc:chgData name="Tom Parsons" userId="fffda9eb-4b24-40c7-8e7d-14593f57f434" providerId="ADAL" clId="{AA99060E-76C2-4100-B528-86F473739098}" dt="2022-03-22T20:24:14.416" v="1607" actId="113"/>
      <pc:docMkLst>
        <pc:docMk/>
      </pc:docMkLst>
      <pc:sldChg chg="delSp modSp mod">
        <pc:chgData name="Tom Parsons" userId="fffda9eb-4b24-40c7-8e7d-14593f57f434" providerId="ADAL" clId="{AA99060E-76C2-4100-B528-86F473739098}" dt="2022-03-22T20:03:13.796" v="1243" actId="478"/>
        <pc:sldMkLst>
          <pc:docMk/>
          <pc:sldMk cId="4186448474" sldId="256"/>
        </pc:sldMkLst>
        <pc:spChg chg="mod">
          <ac:chgData name="Tom Parsons" userId="fffda9eb-4b24-40c7-8e7d-14593f57f434" providerId="ADAL" clId="{AA99060E-76C2-4100-B528-86F473739098}" dt="2022-03-22T00:01:25.887" v="122" actId="20577"/>
          <ac:spMkLst>
            <pc:docMk/>
            <pc:sldMk cId="4186448474" sldId="256"/>
            <ac:spMk id="3" creationId="{00000000-0000-0000-0000-000000000000}"/>
          </ac:spMkLst>
        </pc:spChg>
        <pc:picChg chg="del">
          <ac:chgData name="Tom Parsons" userId="fffda9eb-4b24-40c7-8e7d-14593f57f434" providerId="ADAL" clId="{AA99060E-76C2-4100-B528-86F473739098}" dt="2022-03-22T20:03:13.796" v="1243" actId="478"/>
          <ac:picMkLst>
            <pc:docMk/>
            <pc:sldMk cId="4186448474" sldId="256"/>
            <ac:picMk id="5" creationId="{E309E8A0-0EA2-4B47-A3EF-AB63C83DBB6B}"/>
          </ac:picMkLst>
        </pc:picChg>
      </pc:sldChg>
      <pc:sldChg chg="addSp delSp modSp mod delAnim">
        <pc:chgData name="Tom Parsons" userId="fffda9eb-4b24-40c7-8e7d-14593f57f434" providerId="ADAL" clId="{AA99060E-76C2-4100-B528-86F473739098}" dt="2022-03-22T20:03:10.468" v="1242" actId="478"/>
        <pc:sldMkLst>
          <pc:docMk/>
          <pc:sldMk cId="774107174" sldId="257"/>
        </pc:sldMkLst>
        <pc:spChg chg="del">
          <ac:chgData name="Tom Parsons" userId="fffda9eb-4b24-40c7-8e7d-14593f57f434" providerId="ADAL" clId="{AA99060E-76C2-4100-B528-86F473739098}" dt="2022-03-22T20:02:40.465" v="1230" actId="478"/>
          <ac:spMkLst>
            <pc:docMk/>
            <pc:sldMk cId="774107174" sldId="257"/>
            <ac:spMk id="5" creationId="{0DE9B986-69C3-42F7-8919-94893F1CF87B}"/>
          </ac:spMkLst>
        </pc:spChg>
        <pc:spChg chg="add del mod ord">
          <ac:chgData name="Tom Parsons" userId="fffda9eb-4b24-40c7-8e7d-14593f57f434" providerId="ADAL" clId="{AA99060E-76C2-4100-B528-86F473739098}" dt="2022-03-22T00:02:48.005" v="244" actId="478"/>
          <ac:spMkLst>
            <pc:docMk/>
            <pc:sldMk cId="774107174" sldId="257"/>
            <ac:spMk id="6" creationId="{A08B469C-F27B-44AF-98C2-52CDDEBCBD46}"/>
          </ac:spMkLst>
        </pc:spChg>
        <pc:spChg chg="add mod">
          <ac:chgData name="Tom Parsons" userId="fffda9eb-4b24-40c7-8e7d-14593f57f434" providerId="ADAL" clId="{AA99060E-76C2-4100-B528-86F473739098}" dt="2022-03-22T20:02:40.820" v="1231"/>
          <ac:spMkLst>
            <pc:docMk/>
            <pc:sldMk cId="774107174" sldId="257"/>
            <ac:spMk id="8" creationId="{150CE83A-5E97-40E9-AF02-3AD666342733}"/>
          </ac:spMkLst>
        </pc:spChg>
        <pc:spChg chg="del">
          <ac:chgData name="Tom Parsons" userId="fffda9eb-4b24-40c7-8e7d-14593f57f434" providerId="ADAL" clId="{AA99060E-76C2-4100-B528-86F473739098}" dt="2022-03-22T00:02:37.678" v="241" actId="478"/>
          <ac:spMkLst>
            <pc:docMk/>
            <pc:sldMk cId="774107174" sldId="257"/>
            <ac:spMk id="8" creationId="{25C2043E-476E-4627-B99C-A9344824CEFF}"/>
          </ac:spMkLst>
        </pc:spChg>
        <pc:spChg chg="add mod">
          <ac:chgData name="Tom Parsons" userId="fffda9eb-4b24-40c7-8e7d-14593f57f434" providerId="ADAL" clId="{AA99060E-76C2-4100-B528-86F473739098}" dt="2022-03-22T05:59:37.311" v="1196" actId="1076"/>
          <ac:spMkLst>
            <pc:docMk/>
            <pc:sldMk cId="774107174" sldId="257"/>
            <ac:spMk id="9" creationId="{04C43DFD-1307-4067-9C06-E7A219830213}"/>
          </ac:spMkLst>
        </pc:spChg>
        <pc:spChg chg="del">
          <ac:chgData name="Tom Parsons" userId="fffda9eb-4b24-40c7-8e7d-14593f57f434" providerId="ADAL" clId="{AA99060E-76C2-4100-B528-86F473739098}" dt="2022-03-22T05:59:32.723" v="1194" actId="478"/>
          <ac:spMkLst>
            <pc:docMk/>
            <pc:sldMk cId="774107174" sldId="257"/>
            <ac:spMk id="11" creationId="{619BC267-7132-4480-853D-9604D2310215}"/>
          </ac:spMkLst>
        </pc:spChg>
        <pc:spChg chg="add del mod">
          <ac:chgData name="Tom Parsons" userId="fffda9eb-4b24-40c7-8e7d-14593f57f434" providerId="ADAL" clId="{AA99060E-76C2-4100-B528-86F473739098}" dt="2022-03-22T00:03:20.260" v="271" actId="20577"/>
          <ac:spMkLst>
            <pc:docMk/>
            <pc:sldMk cId="774107174" sldId="257"/>
            <ac:spMk id="12" creationId="{7461EBA7-E325-4F42-9CDF-91D1B181A667}"/>
          </ac:spMkLst>
        </pc:spChg>
        <pc:spChg chg="del">
          <ac:chgData name="Tom Parsons" userId="fffda9eb-4b24-40c7-8e7d-14593f57f434" providerId="ADAL" clId="{AA99060E-76C2-4100-B528-86F473739098}" dt="2022-03-22T00:02:15.814" v="236" actId="478"/>
          <ac:spMkLst>
            <pc:docMk/>
            <pc:sldMk cId="774107174" sldId="257"/>
            <ac:spMk id="15" creationId="{D17246C0-8358-49D5-9C4E-11331A08BA90}"/>
          </ac:spMkLst>
        </pc:spChg>
        <pc:spChg chg="del">
          <ac:chgData name="Tom Parsons" userId="fffda9eb-4b24-40c7-8e7d-14593f57f434" providerId="ADAL" clId="{AA99060E-76C2-4100-B528-86F473739098}" dt="2022-03-22T00:02:15.038" v="235" actId="478"/>
          <ac:spMkLst>
            <pc:docMk/>
            <pc:sldMk cId="774107174" sldId="257"/>
            <ac:spMk id="16" creationId="{090B0148-0668-482B-8B23-1CDEB60CB43D}"/>
          </ac:spMkLst>
        </pc:spChg>
        <pc:spChg chg="del">
          <ac:chgData name="Tom Parsons" userId="fffda9eb-4b24-40c7-8e7d-14593f57f434" providerId="ADAL" clId="{AA99060E-76C2-4100-B528-86F473739098}" dt="2022-03-22T00:02:17.559" v="238" actId="478"/>
          <ac:spMkLst>
            <pc:docMk/>
            <pc:sldMk cId="774107174" sldId="257"/>
            <ac:spMk id="17" creationId="{9200490D-94BD-4B11-B0EC-5CBE5FCAF113}"/>
          </ac:spMkLst>
        </pc:spChg>
        <pc:spChg chg="del">
          <ac:chgData name="Tom Parsons" userId="fffda9eb-4b24-40c7-8e7d-14593f57f434" providerId="ADAL" clId="{AA99060E-76C2-4100-B528-86F473739098}" dt="2022-03-22T00:02:17.006" v="237" actId="478"/>
          <ac:spMkLst>
            <pc:docMk/>
            <pc:sldMk cId="774107174" sldId="257"/>
            <ac:spMk id="18" creationId="{8EFEDB9F-50E6-4999-BD15-9A9408EA538F}"/>
          </ac:spMkLst>
        </pc:spChg>
        <pc:picChg chg="del">
          <ac:chgData name="Tom Parsons" userId="fffda9eb-4b24-40c7-8e7d-14593f57f434" providerId="ADAL" clId="{AA99060E-76C2-4100-B528-86F473739098}" dt="2022-03-22T00:02:18.136" v="239" actId="478"/>
          <ac:picMkLst>
            <pc:docMk/>
            <pc:sldMk cId="774107174" sldId="257"/>
            <ac:picMk id="7" creationId="{85201DE2-9EDE-4026-8E2A-27A7824D96D1}"/>
          </ac:picMkLst>
        </pc:picChg>
        <pc:picChg chg="del">
          <ac:chgData name="Tom Parsons" userId="fffda9eb-4b24-40c7-8e7d-14593f57f434" providerId="ADAL" clId="{AA99060E-76C2-4100-B528-86F473739098}" dt="2022-03-22T00:02:14.062" v="234" actId="478"/>
          <ac:picMkLst>
            <pc:docMk/>
            <pc:sldMk cId="774107174" sldId="257"/>
            <ac:picMk id="10" creationId="{09310943-E20D-4F98-B854-76443C130272}"/>
          </ac:picMkLst>
        </pc:picChg>
        <pc:picChg chg="del">
          <ac:chgData name="Tom Parsons" userId="fffda9eb-4b24-40c7-8e7d-14593f57f434" providerId="ADAL" clId="{AA99060E-76C2-4100-B528-86F473739098}" dt="2022-03-22T00:02:13.580" v="233" actId="478"/>
          <ac:picMkLst>
            <pc:docMk/>
            <pc:sldMk cId="774107174" sldId="257"/>
            <ac:picMk id="14" creationId="{34A59042-4D2A-4DC7-8D3A-5D5E3D133902}"/>
          </ac:picMkLst>
        </pc:picChg>
        <pc:picChg chg="del">
          <ac:chgData name="Tom Parsons" userId="fffda9eb-4b24-40c7-8e7d-14593f57f434" providerId="ADAL" clId="{AA99060E-76C2-4100-B528-86F473739098}" dt="2022-03-22T20:03:10.468" v="1242" actId="478"/>
          <ac:picMkLst>
            <pc:docMk/>
            <pc:sldMk cId="774107174" sldId="257"/>
            <ac:picMk id="21" creationId="{6BB4DFAA-5DB1-4812-AB1C-7F7D3F2F0C46}"/>
          </ac:picMkLst>
        </pc:picChg>
      </pc:sldChg>
      <pc:sldChg chg="del">
        <pc:chgData name="Tom Parsons" userId="fffda9eb-4b24-40c7-8e7d-14593f57f434" providerId="ADAL" clId="{AA99060E-76C2-4100-B528-86F473739098}" dt="2022-03-22T05:30:42.994" v="970" actId="47"/>
        <pc:sldMkLst>
          <pc:docMk/>
          <pc:sldMk cId="2607712447" sldId="258"/>
        </pc:sldMkLst>
      </pc:sldChg>
      <pc:sldChg chg="addSp delSp modSp mod">
        <pc:chgData name="Tom Parsons" userId="fffda9eb-4b24-40c7-8e7d-14593f57f434" providerId="ADAL" clId="{AA99060E-76C2-4100-B528-86F473739098}" dt="2022-03-22T20:19:08.882" v="1555" actId="1076"/>
        <pc:sldMkLst>
          <pc:docMk/>
          <pc:sldMk cId="110302410" sldId="259"/>
        </pc:sldMkLst>
        <pc:spChg chg="mod">
          <ac:chgData name="Tom Parsons" userId="fffda9eb-4b24-40c7-8e7d-14593f57f434" providerId="ADAL" clId="{AA99060E-76C2-4100-B528-86F473739098}" dt="2022-03-22T04:24:46.135" v="511" actId="20577"/>
          <ac:spMkLst>
            <pc:docMk/>
            <pc:sldMk cId="110302410" sldId="259"/>
            <ac:spMk id="2" creationId="{73ED6572-288E-4BBC-9245-9955377B2F36}"/>
          </ac:spMkLst>
        </pc:spChg>
        <pc:spChg chg="add del mod">
          <ac:chgData name="Tom Parsons" userId="fffda9eb-4b24-40c7-8e7d-14593f57f434" providerId="ADAL" clId="{AA99060E-76C2-4100-B528-86F473739098}" dt="2022-03-22T05:27:33.720" v="926" actId="478"/>
          <ac:spMkLst>
            <pc:docMk/>
            <pc:sldMk cId="110302410" sldId="259"/>
            <ac:spMk id="3" creationId="{7096C13A-1EF8-4F8E-88CD-15CBC2DAA084}"/>
          </ac:spMkLst>
        </pc:spChg>
        <pc:spChg chg="del">
          <ac:chgData name="Tom Parsons" userId="fffda9eb-4b24-40c7-8e7d-14593f57f434" providerId="ADAL" clId="{AA99060E-76C2-4100-B528-86F473739098}" dt="2022-03-22T20:02:44.713" v="1232" actId="478"/>
          <ac:spMkLst>
            <pc:docMk/>
            <pc:sldMk cId="110302410" sldId="259"/>
            <ac:spMk id="5" creationId="{0DE9B986-69C3-42F7-8919-94893F1CF87B}"/>
          </ac:spMkLst>
        </pc:spChg>
        <pc:spChg chg="add mod">
          <ac:chgData name="Tom Parsons" userId="fffda9eb-4b24-40c7-8e7d-14593f57f434" providerId="ADAL" clId="{AA99060E-76C2-4100-B528-86F473739098}" dt="2022-03-22T20:02:45.043" v="1233"/>
          <ac:spMkLst>
            <pc:docMk/>
            <pc:sldMk cId="110302410" sldId="259"/>
            <ac:spMk id="9" creationId="{C3CBDA93-7416-4F1B-93CA-B0DEA5960B25}"/>
          </ac:spMkLst>
        </pc:spChg>
        <pc:spChg chg="del">
          <ac:chgData name="Tom Parsons" userId="fffda9eb-4b24-40c7-8e7d-14593f57f434" providerId="ADAL" clId="{AA99060E-76C2-4100-B528-86F473739098}" dt="2022-03-22T05:27:39.912" v="929" actId="478"/>
          <ac:spMkLst>
            <pc:docMk/>
            <pc:sldMk cId="110302410" sldId="259"/>
            <ac:spMk id="11" creationId="{619BC267-7132-4480-853D-9604D2310215}"/>
          </ac:spMkLst>
        </pc:spChg>
        <pc:spChg chg="add mod">
          <ac:chgData name="Tom Parsons" userId="fffda9eb-4b24-40c7-8e7d-14593f57f434" providerId="ADAL" clId="{AA99060E-76C2-4100-B528-86F473739098}" dt="2022-03-22T05:30:32.655" v="968"/>
          <ac:spMkLst>
            <pc:docMk/>
            <pc:sldMk cId="110302410" sldId="259"/>
            <ac:spMk id="12" creationId="{8B291FB8-62D2-458E-B2D7-A54C2C3B8330}"/>
          </ac:spMkLst>
        </pc:spChg>
        <pc:spChg chg="mod">
          <ac:chgData name="Tom Parsons" userId="fffda9eb-4b24-40c7-8e7d-14593f57f434" providerId="ADAL" clId="{AA99060E-76C2-4100-B528-86F473739098}" dt="2022-03-22T20:01:40.069" v="1197" actId="20577"/>
          <ac:spMkLst>
            <pc:docMk/>
            <pc:sldMk cId="110302410" sldId="259"/>
            <ac:spMk id="19" creationId="{59BF6C90-0AB7-4E73-9595-FA7652865041}"/>
          </ac:spMkLst>
        </pc:spChg>
        <pc:picChg chg="add mod">
          <ac:chgData name="Tom Parsons" userId="fffda9eb-4b24-40c7-8e7d-14593f57f434" providerId="ADAL" clId="{AA99060E-76C2-4100-B528-86F473739098}" dt="2022-03-22T20:19:08.882" v="1555" actId="1076"/>
          <ac:picMkLst>
            <pc:docMk/>
            <pc:sldMk cId="110302410" sldId="259"/>
            <ac:picMk id="6" creationId="{DCEA61FD-1804-486C-93D5-F6572D9BA372}"/>
          </ac:picMkLst>
        </pc:picChg>
        <pc:picChg chg="add del mod ord">
          <ac:chgData name="Tom Parsons" userId="fffda9eb-4b24-40c7-8e7d-14593f57f434" providerId="ADAL" clId="{AA99060E-76C2-4100-B528-86F473739098}" dt="2022-03-22T05:27:37.858" v="928" actId="478"/>
          <ac:picMkLst>
            <pc:docMk/>
            <pc:sldMk cId="110302410" sldId="259"/>
            <ac:picMk id="10" creationId="{E3C1E034-142F-4782-A077-5454F179EAA2}"/>
          </ac:picMkLst>
        </pc:picChg>
        <pc:picChg chg="del">
          <ac:chgData name="Tom Parsons" userId="fffda9eb-4b24-40c7-8e7d-14593f57f434" providerId="ADAL" clId="{AA99060E-76C2-4100-B528-86F473739098}" dt="2022-03-22T20:03:07.557" v="1241" actId="478"/>
          <ac:picMkLst>
            <pc:docMk/>
            <pc:sldMk cId="110302410" sldId="259"/>
            <ac:picMk id="20" creationId="{3C2F69CB-BABF-4910-92AC-8363AE1506C6}"/>
          </ac:picMkLst>
        </pc:picChg>
        <pc:picChg chg="del">
          <ac:chgData name="Tom Parsons" userId="fffda9eb-4b24-40c7-8e7d-14593f57f434" providerId="ADAL" clId="{AA99060E-76C2-4100-B528-86F473739098}" dt="2022-03-22T05:27:26.856" v="923" actId="478"/>
          <ac:picMkLst>
            <pc:docMk/>
            <pc:sldMk cId="110302410" sldId="259"/>
            <ac:picMk id="1026" creationId="{9D2A3942-725F-46CB-8281-14C222E8D7D7}"/>
          </ac:picMkLst>
        </pc:picChg>
      </pc:sldChg>
      <pc:sldChg chg="addSp delSp modSp add del mod ord">
        <pc:chgData name="Tom Parsons" userId="fffda9eb-4b24-40c7-8e7d-14593f57f434" providerId="ADAL" clId="{AA99060E-76C2-4100-B528-86F473739098}" dt="2022-03-22T05:30:35.185" v="969" actId="47"/>
        <pc:sldMkLst>
          <pc:docMk/>
          <pc:sldMk cId="2773941044" sldId="260"/>
        </pc:sldMkLst>
        <pc:spChg chg="mod">
          <ac:chgData name="Tom Parsons" userId="fffda9eb-4b24-40c7-8e7d-14593f57f434" providerId="ADAL" clId="{AA99060E-76C2-4100-B528-86F473739098}" dt="2022-03-22T05:23:51.477" v="787" actId="20577"/>
          <ac:spMkLst>
            <pc:docMk/>
            <pc:sldMk cId="2773941044" sldId="260"/>
            <ac:spMk id="2" creationId="{B929DEF3-1C5E-4103-85F8-8FCBF2732217}"/>
          </ac:spMkLst>
        </pc:spChg>
        <pc:spChg chg="del">
          <ac:chgData name="Tom Parsons" userId="fffda9eb-4b24-40c7-8e7d-14593f57f434" providerId="ADAL" clId="{AA99060E-76C2-4100-B528-86F473739098}" dt="2022-03-22T05:12:55.374" v="644" actId="478"/>
          <ac:spMkLst>
            <pc:docMk/>
            <pc:sldMk cId="2773941044" sldId="260"/>
            <ac:spMk id="3" creationId="{BBA367FE-A161-40EB-8D57-D548C80BB27E}"/>
          </ac:spMkLst>
        </pc:spChg>
        <pc:spChg chg="add mod">
          <ac:chgData name="Tom Parsons" userId="fffda9eb-4b24-40c7-8e7d-14593f57f434" providerId="ADAL" clId="{AA99060E-76C2-4100-B528-86F473739098}" dt="2022-03-22T05:24:27.714" v="815" actId="14100"/>
          <ac:spMkLst>
            <pc:docMk/>
            <pc:sldMk cId="2773941044" sldId="260"/>
            <ac:spMk id="8" creationId="{02207065-F512-45E5-BFB5-877CFAB221DD}"/>
          </ac:spMkLst>
        </pc:spChg>
        <pc:spChg chg="add mod">
          <ac:chgData name="Tom Parsons" userId="fffda9eb-4b24-40c7-8e7d-14593f57f434" providerId="ADAL" clId="{AA99060E-76C2-4100-B528-86F473739098}" dt="2022-03-22T05:24:24.971" v="814" actId="1076"/>
          <ac:spMkLst>
            <pc:docMk/>
            <pc:sldMk cId="2773941044" sldId="260"/>
            <ac:spMk id="11" creationId="{0BF166FF-1C44-415B-A1C3-6B725DBAF367}"/>
          </ac:spMkLst>
        </pc:spChg>
        <pc:picChg chg="add mod modCrop">
          <ac:chgData name="Tom Parsons" userId="fffda9eb-4b24-40c7-8e7d-14593f57f434" providerId="ADAL" clId="{AA99060E-76C2-4100-B528-86F473739098}" dt="2022-03-22T05:25:01.503" v="825" actId="14100"/>
          <ac:picMkLst>
            <pc:docMk/>
            <pc:sldMk cId="2773941044" sldId="260"/>
            <ac:picMk id="10" creationId="{2007BD92-6C27-44FA-B998-0ACF5C420D6F}"/>
          </ac:picMkLst>
        </pc:picChg>
      </pc:sldChg>
      <pc:sldChg chg="addSp delSp modSp mod">
        <pc:chgData name="Tom Parsons" userId="fffda9eb-4b24-40c7-8e7d-14593f57f434" providerId="ADAL" clId="{AA99060E-76C2-4100-B528-86F473739098}" dt="2022-03-22T20:03:35.882" v="1245" actId="20577"/>
        <pc:sldMkLst>
          <pc:docMk/>
          <pc:sldMk cId="556623333" sldId="261"/>
        </pc:sldMkLst>
        <pc:spChg chg="mod">
          <ac:chgData name="Tom Parsons" userId="fffda9eb-4b24-40c7-8e7d-14593f57f434" providerId="ADAL" clId="{AA99060E-76C2-4100-B528-86F473739098}" dt="2022-03-22T05:30:49.292" v="982" actId="20577"/>
          <ac:spMkLst>
            <pc:docMk/>
            <pc:sldMk cId="556623333" sldId="261"/>
            <ac:spMk id="2" creationId="{B929DEF3-1C5E-4103-85F8-8FCBF2732217}"/>
          </ac:spMkLst>
        </pc:spChg>
        <pc:spChg chg="del mod">
          <ac:chgData name="Tom Parsons" userId="fffda9eb-4b24-40c7-8e7d-14593f57f434" providerId="ADAL" clId="{AA99060E-76C2-4100-B528-86F473739098}" dt="2022-03-22T05:34:04.999" v="986" actId="478"/>
          <ac:spMkLst>
            <pc:docMk/>
            <pc:sldMk cId="556623333" sldId="261"/>
            <ac:spMk id="3" creationId="{BBA367FE-A161-40EB-8D57-D548C80BB27E}"/>
          </ac:spMkLst>
        </pc:spChg>
        <pc:spChg chg="del">
          <ac:chgData name="Tom Parsons" userId="fffda9eb-4b24-40c7-8e7d-14593f57f434" providerId="ADAL" clId="{AA99060E-76C2-4100-B528-86F473739098}" dt="2022-03-22T20:02:53.983" v="1236" actId="478"/>
          <ac:spMkLst>
            <pc:docMk/>
            <pc:sldMk cId="556623333" sldId="261"/>
            <ac:spMk id="5" creationId="{AECF760D-0914-4431-BC44-99E8980BE5AA}"/>
          </ac:spMkLst>
        </pc:spChg>
        <pc:spChg chg="add mod">
          <ac:chgData name="Tom Parsons" userId="fffda9eb-4b24-40c7-8e7d-14593f57f434" providerId="ADAL" clId="{AA99060E-76C2-4100-B528-86F473739098}" dt="2022-03-22T20:03:35.882" v="1245" actId="20577"/>
          <ac:spMkLst>
            <pc:docMk/>
            <pc:sldMk cId="556623333" sldId="261"/>
            <ac:spMk id="7" creationId="{7497D1BE-A120-4144-96D2-AEB39F39CA4E}"/>
          </ac:spMkLst>
        </pc:spChg>
        <pc:spChg chg="add mod">
          <ac:chgData name="Tom Parsons" userId="fffda9eb-4b24-40c7-8e7d-14593f57f434" providerId="ADAL" clId="{AA99060E-76C2-4100-B528-86F473739098}" dt="2022-03-22T20:02:54.266" v="1237"/>
          <ac:spMkLst>
            <pc:docMk/>
            <pc:sldMk cId="556623333" sldId="261"/>
            <ac:spMk id="8" creationId="{B9BC0609-F7D1-450C-8338-F65905457D2A}"/>
          </ac:spMkLst>
        </pc:spChg>
        <pc:picChg chg="del">
          <ac:chgData name="Tom Parsons" userId="fffda9eb-4b24-40c7-8e7d-14593f57f434" providerId="ADAL" clId="{AA99060E-76C2-4100-B528-86F473739098}" dt="2022-03-22T20:02:59.639" v="1238" actId="478"/>
          <ac:picMkLst>
            <pc:docMk/>
            <pc:sldMk cId="556623333" sldId="261"/>
            <ac:picMk id="6" creationId="{D92B1D8A-2FC8-406B-8C92-EB176EE37EEE}"/>
          </ac:picMkLst>
        </pc:picChg>
      </pc:sldChg>
      <pc:sldChg chg="addSp delSp modSp add mod">
        <pc:chgData name="Tom Parsons" userId="fffda9eb-4b24-40c7-8e7d-14593f57f434" providerId="ADAL" clId="{AA99060E-76C2-4100-B528-86F473739098}" dt="2022-03-22T20:03:04.925" v="1240" actId="478"/>
        <pc:sldMkLst>
          <pc:docMk/>
          <pc:sldMk cId="3023356747" sldId="262"/>
        </pc:sldMkLst>
        <pc:spChg chg="mod">
          <ac:chgData name="Tom Parsons" userId="fffda9eb-4b24-40c7-8e7d-14593f57f434" providerId="ADAL" clId="{AA99060E-76C2-4100-B528-86F473739098}" dt="2022-03-22T04:24:54.895" v="529" actId="20577"/>
          <ac:spMkLst>
            <pc:docMk/>
            <pc:sldMk cId="3023356747" sldId="262"/>
            <ac:spMk id="2" creationId="{73ED6572-288E-4BBC-9245-9955377B2F36}"/>
          </ac:spMkLst>
        </pc:spChg>
        <pc:spChg chg="add del mod">
          <ac:chgData name="Tom Parsons" userId="fffda9eb-4b24-40c7-8e7d-14593f57f434" providerId="ADAL" clId="{AA99060E-76C2-4100-B528-86F473739098}" dt="2022-03-22T04:25:00.415" v="531" actId="478"/>
          <ac:spMkLst>
            <pc:docMk/>
            <pc:sldMk cId="3023356747" sldId="262"/>
            <ac:spMk id="3" creationId="{F0909BD9-367F-49A0-9035-8D0161F49440}"/>
          </ac:spMkLst>
        </pc:spChg>
        <pc:spChg chg="del">
          <ac:chgData name="Tom Parsons" userId="fffda9eb-4b24-40c7-8e7d-14593f57f434" providerId="ADAL" clId="{AA99060E-76C2-4100-B528-86F473739098}" dt="2022-03-22T20:02:48.695" v="1234" actId="478"/>
          <ac:spMkLst>
            <pc:docMk/>
            <pc:sldMk cId="3023356747" sldId="262"/>
            <ac:spMk id="5" creationId="{0DE9B986-69C3-42F7-8919-94893F1CF87B}"/>
          </ac:spMkLst>
        </pc:spChg>
        <pc:spChg chg="add mod">
          <ac:chgData name="Tom Parsons" userId="fffda9eb-4b24-40c7-8e7d-14593f57f434" providerId="ADAL" clId="{AA99060E-76C2-4100-B528-86F473739098}" dt="2022-03-22T20:02:49.027" v="1235"/>
          <ac:spMkLst>
            <pc:docMk/>
            <pc:sldMk cId="3023356747" sldId="262"/>
            <ac:spMk id="8" creationId="{043E52FA-6557-44A0-A69C-AA3226103963}"/>
          </ac:spMkLst>
        </pc:spChg>
        <pc:spChg chg="del">
          <ac:chgData name="Tom Parsons" userId="fffda9eb-4b24-40c7-8e7d-14593f57f434" providerId="ADAL" clId="{AA99060E-76C2-4100-B528-86F473739098}" dt="2022-03-22T04:25:05.095" v="533" actId="478"/>
          <ac:spMkLst>
            <pc:docMk/>
            <pc:sldMk cId="3023356747" sldId="262"/>
            <ac:spMk id="11" creationId="{619BC267-7132-4480-853D-9604D2310215}"/>
          </ac:spMkLst>
        </pc:spChg>
        <pc:spChg chg="mod">
          <ac:chgData name="Tom Parsons" userId="fffda9eb-4b24-40c7-8e7d-14593f57f434" providerId="ADAL" clId="{AA99060E-76C2-4100-B528-86F473739098}" dt="2022-03-22T05:35:51.093" v="1093" actId="20577"/>
          <ac:spMkLst>
            <pc:docMk/>
            <pc:sldMk cId="3023356747" sldId="262"/>
            <ac:spMk id="19" creationId="{59BF6C90-0AB7-4E73-9595-FA7652865041}"/>
          </ac:spMkLst>
        </pc:spChg>
        <pc:picChg chg="add mod">
          <ac:chgData name="Tom Parsons" userId="fffda9eb-4b24-40c7-8e7d-14593f57f434" providerId="ADAL" clId="{AA99060E-76C2-4100-B528-86F473739098}" dt="2022-03-22T04:31:18.185" v="584" actId="732"/>
          <ac:picMkLst>
            <pc:docMk/>
            <pc:sldMk cId="3023356747" sldId="262"/>
            <ac:picMk id="6" creationId="{C2400239-9EDB-43BC-9AB7-67D3E9091DB2}"/>
          </ac:picMkLst>
        </pc:picChg>
        <pc:picChg chg="del">
          <ac:chgData name="Tom Parsons" userId="fffda9eb-4b24-40c7-8e7d-14593f57f434" providerId="ADAL" clId="{AA99060E-76C2-4100-B528-86F473739098}" dt="2022-03-22T20:03:04.925" v="1240" actId="478"/>
          <ac:picMkLst>
            <pc:docMk/>
            <pc:sldMk cId="3023356747" sldId="262"/>
            <ac:picMk id="20" creationId="{3C2F69CB-BABF-4910-92AC-8363AE1506C6}"/>
          </ac:picMkLst>
        </pc:picChg>
        <pc:picChg chg="del">
          <ac:chgData name="Tom Parsons" userId="fffda9eb-4b24-40c7-8e7d-14593f57f434" providerId="ADAL" clId="{AA99060E-76C2-4100-B528-86F473739098}" dt="2022-03-22T04:24:58.416" v="530" actId="478"/>
          <ac:picMkLst>
            <pc:docMk/>
            <pc:sldMk cId="3023356747" sldId="262"/>
            <ac:picMk id="1026" creationId="{9D2A3942-725F-46CB-8281-14C222E8D7D7}"/>
          </ac:picMkLst>
        </pc:picChg>
      </pc:sldChg>
      <pc:sldChg chg="addSp delSp modSp add mod">
        <pc:chgData name="Tom Parsons" userId="fffda9eb-4b24-40c7-8e7d-14593f57f434" providerId="ADAL" clId="{AA99060E-76C2-4100-B528-86F473739098}" dt="2022-03-22T20:24:14.416" v="1607" actId="113"/>
        <pc:sldMkLst>
          <pc:docMk/>
          <pc:sldMk cId="2612403184" sldId="263"/>
        </pc:sldMkLst>
        <pc:spChg chg="mod">
          <ac:chgData name="Tom Parsons" userId="fffda9eb-4b24-40c7-8e7d-14593f57f434" providerId="ADAL" clId="{AA99060E-76C2-4100-B528-86F473739098}" dt="2022-03-22T05:24:00.757" v="810" actId="20577"/>
          <ac:spMkLst>
            <pc:docMk/>
            <pc:sldMk cId="2612403184" sldId="263"/>
            <ac:spMk id="2" creationId="{B929DEF3-1C5E-4103-85F8-8FCBF2732217}"/>
          </ac:spMkLst>
        </pc:spChg>
        <pc:spChg chg="mod">
          <ac:chgData name="Tom Parsons" userId="fffda9eb-4b24-40c7-8e7d-14593f57f434" providerId="ADAL" clId="{AA99060E-76C2-4100-B528-86F473739098}" dt="2022-03-22T20:02:31.593" v="1229" actId="20577"/>
          <ac:spMkLst>
            <pc:docMk/>
            <pc:sldMk cId="2612403184" sldId="263"/>
            <ac:spMk id="5" creationId="{AECF760D-0914-4431-BC44-99E8980BE5AA}"/>
          </ac:spMkLst>
        </pc:spChg>
        <pc:spChg chg="mod">
          <ac:chgData name="Tom Parsons" userId="fffda9eb-4b24-40c7-8e7d-14593f57f434" providerId="ADAL" clId="{AA99060E-76C2-4100-B528-86F473739098}" dt="2022-03-22T05:36:26.588" v="1177" actId="20577"/>
          <ac:spMkLst>
            <pc:docMk/>
            <pc:sldMk cId="2612403184" sldId="263"/>
            <ac:spMk id="8" creationId="{02207065-F512-45E5-BFB5-877CFAB221DD}"/>
          </ac:spMkLst>
        </pc:spChg>
        <pc:spChg chg="add mod">
          <ac:chgData name="Tom Parsons" userId="fffda9eb-4b24-40c7-8e7d-14593f57f434" providerId="ADAL" clId="{AA99060E-76C2-4100-B528-86F473739098}" dt="2022-03-22T20:14:10.060" v="1506" actId="1582"/>
          <ac:spMkLst>
            <pc:docMk/>
            <pc:sldMk cId="2612403184" sldId="263"/>
            <ac:spMk id="10" creationId="{8342F3F0-F255-473A-9317-DB9CBCDA11E7}"/>
          </ac:spMkLst>
        </pc:spChg>
        <pc:spChg chg="add mod">
          <ac:chgData name="Tom Parsons" userId="fffda9eb-4b24-40c7-8e7d-14593f57f434" providerId="ADAL" clId="{AA99060E-76C2-4100-B528-86F473739098}" dt="2022-03-22T05:32:23.781" v="985"/>
          <ac:spMkLst>
            <pc:docMk/>
            <pc:sldMk cId="2612403184" sldId="263"/>
            <ac:spMk id="12" creationId="{6B2CF630-614D-4EDD-82DA-8642658EA43C}"/>
          </ac:spMkLst>
        </pc:spChg>
        <pc:spChg chg="add mod">
          <ac:chgData name="Tom Parsons" userId="fffda9eb-4b24-40c7-8e7d-14593f57f434" providerId="ADAL" clId="{AA99060E-76C2-4100-B528-86F473739098}" dt="2022-03-22T20:14:25.020" v="1511" actId="1076"/>
          <ac:spMkLst>
            <pc:docMk/>
            <pc:sldMk cId="2612403184" sldId="263"/>
            <ac:spMk id="13" creationId="{A5CD6C7C-C070-46A8-A3AB-E8D832567171}"/>
          </ac:spMkLst>
        </pc:spChg>
        <pc:spChg chg="add mod">
          <ac:chgData name="Tom Parsons" userId="fffda9eb-4b24-40c7-8e7d-14593f57f434" providerId="ADAL" clId="{AA99060E-76C2-4100-B528-86F473739098}" dt="2022-03-22T20:15:03.770" v="1518" actId="20577"/>
          <ac:spMkLst>
            <pc:docMk/>
            <pc:sldMk cId="2612403184" sldId="263"/>
            <ac:spMk id="18" creationId="{8B021DA8-F64B-4A5D-B749-09278BDA66B5}"/>
          </ac:spMkLst>
        </pc:spChg>
        <pc:spChg chg="add mod">
          <ac:chgData name="Tom Parsons" userId="fffda9eb-4b24-40c7-8e7d-14593f57f434" providerId="ADAL" clId="{AA99060E-76C2-4100-B528-86F473739098}" dt="2022-03-22T20:15:13.145" v="1523" actId="20577"/>
          <ac:spMkLst>
            <pc:docMk/>
            <pc:sldMk cId="2612403184" sldId="263"/>
            <ac:spMk id="19" creationId="{4B850B4D-8507-4D90-A21F-63F8E4B1DEB0}"/>
          </ac:spMkLst>
        </pc:spChg>
        <pc:spChg chg="add del mod">
          <ac:chgData name="Tom Parsons" userId="fffda9eb-4b24-40c7-8e7d-14593f57f434" providerId="ADAL" clId="{AA99060E-76C2-4100-B528-86F473739098}" dt="2022-03-22T20:16:13.699" v="1552" actId="6549"/>
          <ac:spMkLst>
            <pc:docMk/>
            <pc:sldMk cId="2612403184" sldId="263"/>
            <ac:spMk id="20" creationId="{E03BD8A0-A203-4462-B189-B877C2E88340}"/>
          </ac:spMkLst>
        </pc:spChg>
        <pc:spChg chg="add mod">
          <ac:chgData name="Tom Parsons" userId="fffda9eb-4b24-40c7-8e7d-14593f57f434" providerId="ADAL" clId="{AA99060E-76C2-4100-B528-86F473739098}" dt="2022-03-22T20:22:55.095" v="1558" actId="208"/>
          <ac:spMkLst>
            <pc:docMk/>
            <pc:sldMk cId="2612403184" sldId="263"/>
            <ac:spMk id="21" creationId="{BDD70215-91EE-4A2D-A423-94C5B0965069}"/>
          </ac:spMkLst>
        </pc:spChg>
        <pc:spChg chg="add mod">
          <ac:chgData name="Tom Parsons" userId="fffda9eb-4b24-40c7-8e7d-14593f57f434" providerId="ADAL" clId="{AA99060E-76C2-4100-B528-86F473739098}" dt="2022-03-22T20:24:14.416" v="1607" actId="113"/>
          <ac:spMkLst>
            <pc:docMk/>
            <pc:sldMk cId="2612403184" sldId="263"/>
            <ac:spMk id="22" creationId="{DEA8E952-A165-41E0-B30E-74CE2BBDD7E2}"/>
          </ac:spMkLst>
        </pc:spChg>
        <pc:picChg chg="del">
          <ac:chgData name="Tom Parsons" userId="fffda9eb-4b24-40c7-8e7d-14593f57f434" providerId="ADAL" clId="{AA99060E-76C2-4100-B528-86F473739098}" dt="2022-03-22T20:03:02.061" v="1239" actId="478"/>
          <ac:picMkLst>
            <pc:docMk/>
            <pc:sldMk cId="2612403184" sldId="263"/>
            <ac:picMk id="6" creationId="{D92B1D8A-2FC8-406B-8C92-EB176EE37EEE}"/>
          </ac:picMkLst>
        </pc:picChg>
        <pc:picChg chg="add mod">
          <ac:chgData name="Tom Parsons" userId="fffda9eb-4b24-40c7-8e7d-14593f57f434" providerId="ADAL" clId="{AA99060E-76C2-4100-B528-86F473739098}" dt="2022-03-22T05:23:40.516" v="766" actId="1076"/>
          <ac:picMkLst>
            <pc:docMk/>
            <pc:sldMk cId="2612403184" sldId="263"/>
            <ac:picMk id="7" creationId="{3D1F8EB4-C6CE-4917-B1C0-4ABC98DCAC43}"/>
          </ac:picMkLst>
        </pc:picChg>
        <pc:picChg chg="add mod">
          <ac:chgData name="Tom Parsons" userId="fffda9eb-4b24-40c7-8e7d-14593f57f434" providerId="ADAL" clId="{AA99060E-76C2-4100-B528-86F473739098}" dt="2022-03-22T20:12:52.993" v="1504" actId="14100"/>
          <ac:picMkLst>
            <pc:docMk/>
            <pc:sldMk cId="2612403184" sldId="263"/>
            <ac:picMk id="9" creationId="{CC243C22-FD1F-4950-A75C-37D9F6BB0EDA}"/>
          </ac:picMkLst>
        </pc:picChg>
        <pc:picChg chg="del">
          <ac:chgData name="Tom Parsons" userId="fffda9eb-4b24-40c7-8e7d-14593f57f434" providerId="ADAL" clId="{AA99060E-76C2-4100-B528-86F473739098}" dt="2022-03-22T05:20:04.426" v="753" actId="478"/>
          <ac:picMkLst>
            <pc:docMk/>
            <pc:sldMk cId="2612403184" sldId="263"/>
            <ac:picMk id="10" creationId="{2007BD92-6C27-44FA-B998-0ACF5C420D6F}"/>
          </ac:picMkLst>
        </pc:picChg>
        <pc:picChg chg="add del">
          <ac:chgData name="Tom Parsons" userId="fffda9eb-4b24-40c7-8e7d-14593f57f434" providerId="ADAL" clId="{AA99060E-76C2-4100-B528-86F473739098}" dt="2022-03-22T20:24:11.496" v="1605" actId="22"/>
          <ac:picMkLst>
            <pc:docMk/>
            <pc:sldMk cId="2612403184" sldId="263"/>
            <ac:picMk id="24" creationId="{D2E4CCA8-1230-4A67-813C-E1A0B1B651F3}"/>
          </ac:picMkLst>
        </pc:picChg>
        <pc:cxnChg chg="add mod">
          <ac:chgData name="Tom Parsons" userId="fffda9eb-4b24-40c7-8e7d-14593f57f434" providerId="ADAL" clId="{AA99060E-76C2-4100-B528-86F473739098}" dt="2022-03-22T20:14:43.401" v="1515" actId="1582"/>
          <ac:cxnSpMkLst>
            <pc:docMk/>
            <pc:sldMk cId="2612403184" sldId="263"/>
            <ac:cxnSpMk id="15" creationId="{4BE6FDEA-14AC-42B5-BE15-99D37CA29E52}"/>
          </ac:cxnSpMkLst>
        </pc:cxnChg>
      </pc:sldChg>
      <pc:sldChg chg="addSp delSp modSp add mod">
        <pc:chgData name="Tom Parsons" userId="fffda9eb-4b24-40c7-8e7d-14593f57f434" providerId="ADAL" clId="{AA99060E-76C2-4100-B528-86F473739098}" dt="2022-03-22T20:11:42.148" v="1500" actId="20577"/>
        <pc:sldMkLst>
          <pc:docMk/>
          <pc:sldMk cId="4242736152" sldId="264"/>
        </pc:sldMkLst>
        <pc:spChg chg="mod">
          <ac:chgData name="Tom Parsons" userId="fffda9eb-4b24-40c7-8e7d-14593f57f434" providerId="ADAL" clId="{AA99060E-76C2-4100-B528-86F473739098}" dt="2022-03-22T20:07:54.402" v="1262" actId="20577"/>
          <ac:spMkLst>
            <pc:docMk/>
            <pc:sldMk cId="4242736152" sldId="264"/>
            <ac:spMk id="2" creationId="{B929DEF3-1C5E-4103-85F8-8FCBF2732217}"/>
          </ac:spMkLst>
        </pc:spChg>
        <pc:spChg chg="mod">
          <ac:chgData name="Tom Parsons" userId="fffda9eb-4b24-40c7-8e7d-14593f57f434" providerId="ADAL" clId="{AA99060E-76C2-4100-B528-86F473739098}" dt="2022-03-22T20:11:42.148" v="1500" actId="20577"/>
          <ac:spMkLst>
            <pc:docMk/>
            <pc:sldMk cId="4242736152" sldId="264"/>
            <ac:spMk id="8" creationId="{02207065-F512-45E5-BFB5-877CFAB221DD}"/>
          </ac:spMkLst>
        </pc:spChg>
        <pc:spChg chg="del mod">
          <ac:chgData name="Tom Parsons" userId="fffda9eb-4b24-40c7-8e7d-14593f57f434" providerId="ADAL" clId="{AA99060E-76C2-4100-B528-86F473739098}" dt="2022-03-22T20:08:38.470" v="1417" actId="478"/>
          <ac:spMkLst>
            <pc:docMk/>
            <pc:sldMk cId="4242736152" sldId="264"/>
            <ac:spMk id="12" creationId="{6B2CF630-614D-4EDD-82DA-8642658EA43C}"/>
          </ac:spMkLst>
        </pc:spChg>
        <pc:picChg chg="add mod">
          <ac:chgData name="Tom Parsons" userId="fffda9eb-4b24-40c7-8e7d-14593f57f434" providerId="ADAL" clId="{AA99060E-76C2-4100-B528-86F473739098}" dt="2022-03-22T20:11:10.994" v="1432" actId="14100"/>
          <ac:picMkLst>
            <pc:docMk/>
            <pc:sldMk cId="4242736152" sldId="264"/>
            <ac:picMk id="6" creationId="{25204CE1-C601-495A-9E22-B10E5EBA2B13}"/>
          </ac:picMkLst>
        </pc:picChg>
        <pc:picChg chg="del">
          <ac:chgData name="Tom Parsons" userId="fffda9eb-4b24-40c7-8e7d-14593f57f434" providerId="ADAL" clId="{AA99060E-76C2-4100-B528-86F473739098}" dt="2022-03-22T20:08:36.582" v="1415" actId="478"/>
          <ac:picMkLst>
            <pc:docMk/>
            <pc:sldMk cId="4242736152" sldId="264"/>
            <ac:picMk id="7" creationId="{3D1F8EB4-C6CE-4917-B1C0-4ABC98DCAC4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57373-7DD3-4ACA-93F6-DC5A5DFFB7D2}" type="datetimeFigureOut">
              <a:rPr lang="en-NZ" smtClean="0"/>
              <a:t>22/08/2022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B977D-88E0-4D70-9EA5-0156CB2003A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5274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1980" y="1531303"/>
            <a:ext cx="7618742" cy="1707197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Presentation title goes here</a:t>
            </a:r>
            <a:endParaRPr lang="en-NZ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01663" y="3429634"/>
            <a:ext cx="5887914" cy="219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Sub heading/author/date goes here</a:t>
            </a:r>
          </a:p>
        </p:txBody>
      </p:sp>
    </p:spTree>
    <p:extLst>
      <p:ext uri="{BB962C8B-B14F-4D97-AF65-F5344CB8AC3E}">
        <p14:creationId xmlns:p14="http://schemas.microsoft.com/office/powerpoint/2010/main" val="86569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04287" y="1186004"/>
            <a:ext cx="5461233" cy="2109458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end message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604838" y="3386341"/>
            <a:ext cx="4392612" cy="1339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2800">
                <a:solidFill>
                  <a:srgbClr val="FFFFFF"/>
                </a:solidFill>
              </a:defRPr>
            </a:lvl2pPr>
            <a:lvl3pPr marL="914400" indent="0">
              <a:buNone/>
              <a:defRPr sz="2800">
                <a:solidFill>
                  <a:srgbClr val="FFFFFF"/>
                </a:solidFill>
              </a:defRPr>
            </a:lvl3pPr>
            <a:lvl4pPr marL="1371600" indent="0">
              <a:buNone/>
              <a:defRPr sz="2800">
                <a:solidFill>
                  <a:srgbClr val="FFFFFF"/>
                </a:solidFill>
              </a:defRPr>
            </a:lvl4pPr>
            <a:lvl5pPr marL="1828800" indent="0">
              <a:buNone/>
              <a:defRPr sz="2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Contact details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456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871" y="1282417"/>
            <a:ext cx="1151888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16871" y="1039640"/>
            <a:ext cx="1151888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152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871" y="1273364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4216" y="1270189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16871" y="1039640"/>
            <a:ext cx="1151888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976B-8992-4BF6-8D32-387A92419615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8010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871" y="325925"/>
            <a:ext cx="10515600" cy="7242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871" y="1275479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6870" y="2215364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16871" y="1039640"/>
            <a:ext cx="1151888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5622-F2FE-4897-891E-7B1DAE51ECC1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131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16871" y="1039640"/>
            <a:ext cx="1151888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3013-FD73-4984-ADAA-841A99F5E196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4541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2B5C-6730-4E22-92D8-7A10E6AF1BE6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461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2192000" cy="627170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NZ" dirty="0"/>
              <a:t>Insert picture</a:t>
            </a:r>
          </a:p>
        </p:txBody>
      </p:sp>
      <p:pic>
        <p:nvPicPr>
          <p:cNvPr id="5" name="Picture 4" descr="Christchurch City Council" title="Christchurch City Council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504" y="6471251"/>
            <a:ext cx="971249" cy="234527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37C8242-B858-4F5A-9437-ADB81D049A60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149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1980" y="1531303"/>
            <a:ext cx="8580120" cy="1707197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Divider/section headline</a:t>
            </a:r>
            <a:endParaRPr lang="en-NZ" dirty="0"/>
          </a:p>
        </p:txBody>
      </p:sp>
      <p:sp>
        <p:nvSpPr>
          <p:cNvPr id="3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01663" y="2515234"/>
            <a:ext cx="4168457" cy="219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Sub 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99958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700" y="1607185"/>
            <a:ext cx="7658100" cy="32010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“Pull quote or </a:t>
            </a:r>
            <a:br>
              <a:rPr lang="en-US" dirty="0"/>
            </a:br>
            <a:r>
              <a:rPr lang="en-US" dirty="0"/>
              <a:t>key message</a:t>
            </a:r>
            <a:br>
              <a:rPr lang="en-US" dirty="0"/>
            </a:br>
            <a:r>
              <a:rPr lang="en-US" dirty="0"/>
              <a:t>slide”</a:t>
            </a:r>
            <a:endParaRPr lang="en-NZ" dirty="0"/>
          </a:p>
        </p:txBody>
      </p:sp>
      <p:sp>
        <p:nvSpPr>
          <p:cNvPr id="3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47700" y="3711257"/>
            <a:ext cx="4168457" cy="219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Caption/credit goes here</a:t>
            </a:r>
          </a:p>
        </p:txBody>
      </p:sp>
    </p:spTree>
    <p:extLst>
      <p:ext uri="{BB962C8B-B14F-4D97-AF65-F5344CB8AC3E}">
        <p14:creationId xmlns:p14="http://schemas.microsoft.com/office/powerpoint/2010/main" val="243445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0"/>
            <a:ext cx="12190631" cy="68572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5" y="4680934"/>
            <a:ext cx="2200275" cy="217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65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6871" y="365125"/>
            <a:ext cx="11518882" cy="657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871" y="1825625"/>
            <a:ext cx="1151888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1211" y="6356350"/>
            <a:ext cx="1050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91F1B-6AE8-4B41-8D19-8C8ACDCDDE4D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871" y="6356350"/>
            <a:ext cx="4599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NZ"/>
              <a:t>Creating a PowerPoint presentation</a:t>
            </a:r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504" y="6471251"/>
            <a:ext cx="971249" cy="23452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16871" y="6283105"/>
            <a:ext cx="1151888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32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2" r:id="rId2"/>
    <p:sldLayoutId id="2147483693" r:id="rId3"/>
    <p:sldLayoutId id="2147483694" r:id="rId4"/>
    <p:sldLayoutId id="2147483695" r:id="rId5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504" y="6471251"/>
            <a:ext cx="971249" cy="234527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551211" y="6356350"/>
            <a:ext cx="1050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00CE-726C-4CDA-A398-0327708F827B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871" y="6356350"/>
            <a:ext cx="4599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NZ"/>
              <a:t>Creating a PowerPoint presentation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613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7060" y="6471251"/>
            <a:ext cx="966136" cy="23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7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87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5" y="4680934"/>
            <a:ext cx="2200275" cy="217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0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F4DC53E7-54CB-4A66-8D8D-E1281BC1B1FB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811" y="1371601"/>
            <a:ext cx="7618742" cy="2574966"/>
          </a:xfrm>
        </p:spPr>
        <p:txBody>
          <a:bodyPr/>
          <a:lstStyle/>
          <a:p>
            <a:r>
              <a:rPr lang="en-US" dirty="0"/>
              <a:t>Edgeware Village Drainage and </a:t>
            </a:r>
            <a:r>
              <a:rPr lang="en-US" dirty="0" err="1"/>
              <a:t>Kerb</a:t>
            </a:r>
            <a:r>
              <a:rPr lang="en-US" dirty="0"/>
              <a:t> Replacement Option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1663" y="3946566"/>
            <a:ext cx="6365194" cy="1962000"/>
          </a:xfrm>
        </p:spPr>
        <p:txBody>
          <a:bodyPr/>
          <a:lstStyle/>
          <a:p>
            <a:r>
              <a:rPr lang="en-US" dirty="0"/>
              <a:t>Kevin McDonnell – Team Leader Asset Planning Stormwater and Waterways</a:t>
            </a:r>
          </a:p>
          <a:p>
            <a:r>
              <a:rPr lang="en-NZ" dirty="0" smtClean="0"/>
              <a:t>Tom Parsons – Surface Water Engineer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864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7"/>
            <a:ext cx="11644873" cy="5217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Other development:</a:t>
            </a:r>
          </a:p>
          <a:p>
            <a:pPr lvl="1"/>
            <a:r>
              <a:rPr lang="en-NZ" dirty="0" smtClean="0"/>
              <a:t>Onsite attenuation (rain tank) if</a:t>
            </a:r>
          </a:p>
          <a:p>
            <a:pPr lvl="2"/>
            <a:r>
              <a:rPr lang="en-NZ" dirty="0"/>
              <a:t>150m2 or more of new impervious </a:t>
            </a:r>
            <a:endParaRPr lang="en-NZ" dirty="0" smtClean="0"/>
          </a:p>
          <a:p>
            <a:pPr lvl="2"/>
            <a:r>
              <a:rPr lang="en-NZ" dirty="0" smtClean="0"/>
              <a:t>AND </a:t>
            </a:r>
            <a:r>
              <a:rPr lang="en-NZ" dirty="0"/>
              <a:t>exceeding 70% impervious site 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coverage</a:t>
            </a:r>
          </a:p>
          <a:p>
            <a:pPr lvl="2"/>
            <a:endParaRPr lang="en-NZ" dirty="0" smtClean="0"/>
          </a:p>
          <a:p>
            <a:r>
              <a:rPr lang="en-NZ" dirty="0" smtClean="0"/>
              <a:t>Other areas at risk:</a:t>
            </a:r>
          </a:p>
          <a:p>
            <a:pPr lvl="1"/>
            <a:r>
              <a:rPr lang="en-NZ" dirty="0" smtClean="0"/>
              <a:t>Heathcote riverside properties</a:t>
            </a:r>
          </a:p>
          <a:p>
            <a:pPr lvl="1"/>
            <a:r>
              <a:rPr lang="en-NZ" dirty="0" smtClean="0"/>
              <a:t>Lower </a:t>
            </a:r>
            <a:r>
              <a:rPr lang="en-NZ" dirty="0"/>
              <a:t>Heathcote Valley</a:t>
            </a:r>
          </a:p>
          <a:p>
            <a:pPr lvl="1"/>
            <a:r>
              <a:rPr lang="en-NZ" dirty="0" err="1" smtClean="0"/>
              <a:t>Hoon</a:t>
            </a:r>
            <a:r>
              <a:rPr lang="en-NZ" dirty="0" smtClean="0"/>
              <a:t> </a:t>
            </a:r>
            <a:r>
              <a:rPr lang="en-NZ" dirty="0"/>
              <a:t>Hay</a:t>
            </a:r>
          </a:p>
          <a:p>
            <a:pPr lvl="1"/>
            <a:r>
              <a:rPr lang="en-NZ" dirty="0" err="1" smtClean="0"/>
              <a:t>Bishopdale</a:t>
            </a:r>
            <a:endParaRPr lang="en-NZ" dirty="0"/>
          </a:p>
          <a:p>
            <a:pPr lvl="1"/>
            <a:r>
              <a:rPr lang="en-NZ" dirty="0" err="1" smtClean="0"/>
              <a:t>Remuera</a:t>
            </a:r>
            <a:r>
              <a:rPr lang="en-NZ" dirty="0" smtClean="0"/>
              <a:t> </a:t>
            </a:r>
            <a:r>
              <a:rPr lang="en-NZ" dirty="0"/>
              <a:t>Ave</a:t>
            </a:r>
          </a:p>
          <a:p>
            <a:pPr lvl="1"/>
            <a:r>
              <a:rPr lang="en-NZ" dirty="0" err="1" smtClean="0"/>
              <a:t>Redcliffs</a:t>
            </a:r>
            <a:endParaRPr lang="en-NZ" dirty="0" smtClean="0"/>
          </a:p>
          <a:p>
            <a:pPr lvl="1"/>
            <a:r>
              <a:rPr lang="en-NZ" dirty="0" smtClean="0"/>
              <a:t>Sumner</a:t>
            </a:r>
            <a:endParaRPr lang="en-NZ" sz="2700" i="1" dirty="0"/>
          </a:p>
          <a:p>
            <a:pPr lvl="1"/>
            <a:r>
              <a:rPr lang="en-NZ" dirty="0" err="1"/>
              <a:t>Brenchley</a:t>
            </a:r>
            <a:r>
              <a:rPr lang="en-NZ"/>
              <a:t> </a:t>
            </a:r>
            <a:r>
              <a:rPr lang="en-NZ" smtClean="0"/>
              <a:t>Ave…</a:t>
            </a:r>
            <a:endParaRPr lang="en-NZ" dirty="0"/>
          </a:p>
          <a:p>
            <a:endParaRPr lang="en-NZ" sz="2700" i="1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192" y="1327622"/>
            <a:ext cx="6556367" cy="393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644183" y="5307975"/>
            <a:ext cx="6599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i="1" dirty="0">
                <a:latin typeface="Calibri" panose="020F0502020204030204" pitchFamily="34" charset="0"/>
                <a:ea typeface="Calibri" panose="020F0502020204030204" pitchFamily="34" charset="0"/>
              </a:rPr>
              <a:t>107 Edgeware Road – 10 </a:t>
            </a:r>
            <a:r>
              <a:rPr lang="en-NZ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townhouses + </a:t>
            </a:r>
            <a:r>
              <a:rPr lang="en-NZ" i="1" dirty="0">
                <a:latin typeface="Calibri" panose="020F0502020204030204" pitchFamily="34" charset="0"/>
                <a:ea typeface="Calibri" panose="020F0502020204030204" pitchFamily="34" charset="0"/>
              </a:rPr>
              <a:t>associated car parking.  Council required this development install a stormwater storage system with at least 25 cubic metres of </a:t>
            </a:r>
            <a:r>
              <a:rPr lang="en-NZ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storage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33859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11644873" cy="54390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i="1" dirty="0" smtClean="0"/>
              <a:t>Recent questions:</a:t>
            </a:r>
          </a:p>
          <a:p>
            <a:pPr marL="457200" lvl="1" indent="0">
              <a:buNone/>
            </a:pPr>
            <a:r>
              <a:rPr lang="en-NZ" i="1" dirty="0" smtClean="0"/>
              <a:t>Where </a:t>
            </a:r>
            <a:r>
              <a:rPr lang="en-NZ" i="1" dirty="0"/>
              <a:t>does the stormwater grate near </a:t>
            </a:r>
            <a:r>
              <a:rPr lang="en-NZ" i="1" dirty="0" smtClean="0"/>
              <a:t>the </a:t>
            </a:r>
            <a:r>
              <a:rPr lang="en-NZ" i="1" dirty="0"/>
              <a:t> South West corner of </a:t>
            </a:r>
            <a:r>
              <a:rPr lang="en-NZ" i="1" dirty="0" err="1" smtClean="0"/>
              <a:t>Sherbourne</a:t>
            </a:r>
            <a:r>
              <a:rPr lang="en-NZ" i="1" dirty="0" smtClean="0"/>
              <a:t> / Edgeware </a:t>
            </a:r>
            <a:r>
              <a:rPr lang="en-NZ" i="1" dirty="0"/>
              <a:t>Rd flow to</a:t>
            </a:r>
            <a:r>
              <a:rPr lang="en-NZ" i="1" dirty="0" smtClean="0"/>
              <a:t>?</a:t>
            </a:r>
          </a:p>
          <a:p>
            <a:pPr lvl="2"/>
            <a:r>
              <a:rPr lang="en-NZ" sz="2400" dirty="0" smtClean="0"/>
              <a:t>Towards Peter </a:t>
            </a:r>
            <a:r>
              <a:rPr lang="en-NZ" sz="2400" dirty="0" err="1" smtClean="0"/>
              <a:t>Timm’s</a:t>
            </a:r>
            <a:r>
              <a:rPr lang="en-NZ" sz="2400" dirty="0" smtClean="0"/>
              <a:t> then back to St Albans Creek </a:t>
            </a:r>
          </a:p>
          <a:p>
            <a:pPr lvl="2"/>
            <a:endParaRPr lang="en-NZ" sz="2400" dirty="0"/>
          </a:p>
          <a:p>
            <a:pPr marL="457200" lvl="1" indent="0">
              <a:buNone/>
            </a:pPr>
            <a:r>
              <a:rPr lang="en-NZ" i="1" dirty="0"/>
              <a:t>Are we seeing increased levels of road </a:t>
            </a:r>
            <a:r>
              <a:rPr lang="en-NZ" i="1" dirty="0" smtClean="0"/>
              <a:t>flooding </a:t>
            </a:r>
            <a:r>
              <a:rPr lang="en-NZ" i="1" dirty="0"/>
              <a:t>that could threaten other </a:t>
            </a:r>
            <a:r>
              <a:rPr lang="en-NZ" i="1" dirty="0" smtClean="0"/>
              <a:t>businesses </a:t>
            </a:r>
            <a:r>
              <a:rPr lang="en-NZ" i="1" dirty="0"/>
              <a:t>in the near future? </a:t>
            </a:r>
            <a:r>
              <a:rPr lang="en-NZ" i="1" dirty="0" err="1"/>
              <a:t>Eg</a:t>
            </a:r>
            <a:r>
              <a:rPr lang="en-NZ" i="1" dirty="0"/>
              <a:t>: the car </a:t>
            </a:r>
            <a:r>
              <a:rPr lang="en-NZ" i="1" dirty="0" smtClean="0"/>
              <a:t>park </a:t>
            </a:r>
            <a:r>
              <a:rPr lang="en-NZ" i="1" dirty="0"/>
              <a:t>outside Crisp and  the  Crisp store itself </a:t>
            </a:r>
            <a:r>
              <a:rPr lang="en-NZ" i="1" dirty="0" smtClean="0"/>
              <a:t>, the </a:t>
            </a:r>
            <a:r>
              <a:rPr lang="en-NZ" i="1" dirty="0"/>
              <a:t>liquor store</a:t>
            </a:r>
            <a:r>
              <a:rPr lang="en-NZ" i="1" dirty="0" smtClean="0"/>
              <a:t>.</a:t>
            </a:r>
          </a:p>
          <a:p>
            <a:pPr lvl="2"/>
            <a:r>
              <a:rPr lang="en-NZ" sz="2400" dirty="0" smtClean="0"/>
              <a:t>Flood mapping shows these properties at risk in a 50 yr flood</a:t>
            </a:r>
          </a:p>
          <a:p>
            <a:pPr lvl="2"/>
            <a:endParaRPr lang="en-NZ" sz="2400" dirty="0" smtClean="0"/>
          </a:p>
          <a:p>
            <a:pPr marL="457200" lvl="1" indent="0">
              <a:buNone/>
            </a:pPr>
            <a:r>
              <a:rPr lang="en-NZ" i="1" dirty="0" smtClean="0"/>
              <a:t>Are </a:t>
            </a:r>
            <a:r>
              <a:rPr lang="en-NZ" i="1" dirty="0"/>
              <a:t>these businesses receiving individual heavy </a:t>
            </a:r>
            <a:r>
              <a:rPr lang="en-NZ" i="1" dirty="0" smtClean="0"/>
              <a:t>rain warnings </a:t>
            </a:r>
            <a:r>
              <a:rPr lang="en-NZ" i="1" dirty="0"/>
              <a:t>from CCC staff?</a:t>
            </a:r>
            <a:endParaRPr lang="en-NZ" sz="2800" dirty="0"/>
          </a:p>
          <a:p>
            <a:pPr lvl="2"/>
            <a:r>
              <a:rPr lang="en-NZ" sz="2400" dirty="0" smtClean="0"/>
              <a:t>Warnings given through general </a:t>
            </a:r>
            <a:r>
              <a:rPr lang="en-NZ" sz="2400" dirty="0" err="1" smtClean="0"/>
              <a:t>comms</a:t>
            </a:r>
            <a:r>
              <a:rPr lang="en-NZ" sz="2400" dirty="0" smtClean="0"/>
              <a:t> (e.g. </a:t>
            </a:r>
            <a:r>
              <a:rPr lang="en-NZ" sz="2400" dirty="0" err="1" smtClean="0"/>
              <a:t>newsline</a:t>
            </a:r>
            <a:r>
              <a:rPr lang="en-NZ" sz="2400" dirty="0" smtClean="0"/>
              <a:t>)</a:t>
            </a:r>
            <a:r>
              <a:rPr lang="en-NZ" i="1" dirty="0" smtClean="0"/>
              <a:t>	</a:t>
            </a:r>
          </a:p>
          <a:p>
            <a:pPr marL="457200" lvl="1" indent="0">
              <a:buNone/>
            </a:pPr>
            <a:endParaRPr lang="en-NZ" i="1" dirty="0" smtClean="0"/>
          </a:p>
          <a:p>
            <a:pPr marL="457200" lvl="1" indent="0">
              <a:buNone/>
            </a:pPr>
            <a:r>
              <a:rPr lang="en-NZ" i="1" dirty="0" smtClean="0"/>
              <a:t>What </a:t>
            </a:r>
            <a:r>
              <a:rPr lang="en-NZ" i="1" dirty="0"/>
              <a:t>mitigation (while a solution is worked through) is </a:t>
            </a:r>
            <a:r>
              <a:rPr lang="en-NZ" i="1" dirty="0" smtClean="0"/>
              <a:t>available?</a:t>
            </a:r>
          </a:p>
          <a:p>
            <a:pPr lvl="2"/>
            <a:r>
              <a:rPr lang="en-NZ" sz="2400" dirty="0" smtClean="0"/>
              <a:t>Potential for individual property owners to protect themselves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45056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Edgeware Options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59BF6C90-0AB7-4E73-9595-FA7652865041}"/>
              </a:ext>
            </a:extLst>
          </p:cNvPr>
          <p:cNvSpPr txBox="1">
            <a:spLocks/>
          </p:cNvSpPr>
          <p:nvPr/>
        </p:nvSpPr>
        <p:spPr>
          <a:xfrm>
            <a:off x="316872" y="1085790"/>
            <a:ext cx="4814686" cy="52603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Village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2.4m</a:t>
            </a:r>
            <a:r>
              <a:rPr lang="en-US" baseline="30000" dirty="0"/>
              <a:t>3</a:t>
            </a:r>
            <a:r>
              <a:rPr lang="en-US" dirty="0"/>
              <a:t>/s </a:t>
            </a:r>
            <a:r>
              <a:rPr lang="en-US" dirty="0" smtClean="0"/>
              <a:t>PS </a:t>
            </a:r>
          </a:p>
          <a:p>
            <a:pPr lvl="1"/>
            <a:r>
              <a:rPr lang="en-US" dirty="0" smtClean="0"/>
              <a:t>New network</a:t>
            </a:r>
            <a:endParaRPr lang="en-US" dirty="0"/>
          </a:p>
          <a:p>
            <a:pPr lvl="1"/>
            <a:r>
              <a:rPr lang="en-US" dirty="0"/>
              <a:t>~$</a:t>
            </a:r>
            <a:r>
              <a:rPr lang="en-US" dirty="0" smtClean="0"/>
              <a:t>23M (whole of life)*</a:t>
            </a:r>
          </a:p>
          <a:p>
            <a:pPr lvl="2"/>
            <a:r>
              <a:rPr lang="en-US" dirty="0" smtClean="0"/>
              <a:t>$15M construction, design, consenting, PM, supervision </a:t>
            </a:r>
          </a:p>
          <a:p>
            <a:pPr lvl="2"/>
            <a:r>
              <a:rPr lang="en-US" dirty="0" smtClean="0"/>
              <a:t>$2M Provisional items</a:t>
            </a:r>
          </a:p>
          <a:p>
            <a:pPr lvl="2"/>
            <a:r>
              <a:rPr lang="en-US" dirty="0" smtClean="0"/>
              <a:t>+ Contingency</a:t>
            </a:r>
          </a:p>
          <a:p>
            <a:pPr lvl="2"/>
            <a:r>
              <a:rPr lang="en-US" dirty="0" smtClean="0"/>
              <a:t>+ Operational costs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Browns </a:t>
            </a:r>
            <a:r>
              <a:rPr lang="en-US" dirty="0" smtClean="0"/>
              <a:t>Road (optional extra)</a:t>
            </a:r>
          </a:p>
          <a:p>
            <a:pPr lvl="1"/>
            <a:r>
              <a:rPr lang="en-US" dirty="0" smtClean="0"/>
              <a:t>Culvert upgrade</a:t>
            </a:r>
          </a:p>
          <a:p>
            <a:pPr lvl="1"/>
            <a:r>
              <a:rPr lang="en-US" dirty="0" smtClean="0"/>
              <a:t>New network</a:t>
            </a:r>
            <a:endParaRPr lang="en-US" dirty="0"/>
          </a:p>
          <a:p>
            <a:pPr lvl="1"/>
            <a:r>
              <a:rPr lang="en-US" dirty="0"/>
              <a:t>~$</a:t>
            </a:r>
            <a:r>
              <a:rPr lang="en-US" dirty="0" smtClean="0"/>
              <a:t>2M*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1900" dirty="0" smtClean="0"/>
              <a:t>*2018 cost estimates</a:t>
            </a:r>
            <a:endParaRPr lang="en-US" sz="1900" dirty="0"/>
          </a:p>
        </p:txBody>
      </p:sp>
      <p:pic>
        <p:nvPicPr>
          <p:cNvPr id="6" name="Picture 78">
            <a:extLst>
              <a:ext uri="{FF2B5EF4-FFF2-40B4-BE49-F238E27FC236}">
                <a16:creationId xmlns:a16="http://schemas.microsoft.com/office/drawing/2014/main" id="{C2400239-9EDB-43BC-9AB7-67D3E9091D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4" r="2070" b="6999"/>
          <a:stretch/>
        </p:blipFill>
        <p:spPr bwMode="auto">
          <a:xfrm>
            <a:off x="5218425" y="1342030"/>
            <a:ext cx="5595151" cy="4749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43E52FA-6557-44A0-A69C-AA3226103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</p:spTree>
    <p:extLst>
      <p:ext uri="{BB962C8B-B14F-4D97-AF65-F5344CB8AC3E}">
        <p14:creationId xmlns:p14="http://schemas.microsoft.com/office/powerpoint/2010/main" val="302335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9DEF3-1C5E-4103-85F8-8FCBF273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Council Report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BDA40-78A1-47A0-B5C3-61A16265E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F760D-0914-4431-BC44-99E8980BE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207065-F512-45E5-BFB5-877CFAB22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871" y="1282417"/>
            <a:ext cx="11518881" cy="5439058"/>
          </a:xfrm>
        </p:spPr>
        <p:txBody>
          <a:bodyPr>
            <a:normAutofit/>
          </a:bodyPr>
          <a:lstStyle/>
          <a:p>
            <a:r>
              <a:rPr lang="en-US" dirty="0" smtClean="0"/>
              <a:t>Purpose: to seek a decision on Edgeware Village Flood Management</a:t>
            </a:r>
          </a:p>
          <a:p>
            <a:r>
              <a:rPr lang="en-US" dirty="0" smtClean="0"/>
              <a:t>Recommendation: TBC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NZ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361961"/>
              </p:ext>
            </p:extLst>
          </p:nvPr>
        </p:nvGraphicFramePr>
        <p:xfrm>
          <a:off x="316871" y="2256412"/>
          <a:ext cx="11518881" cy="3840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7247">
                  <a:extLst>
                    <a:ext uri="{9D8B030D-6E8A-4147-A177-3AD203B41FA5}">
                      <a16:colId xmlns:a16="http://schemas.microsoft.com/office/drawing/2014/main" val="3779328023"/>
                    </a:ext>
                  </a:extLst>
                </a:gridCol>
                <a:gridCol w="4479959">
                  <a:extLst>
                    <a:ext uri="{9D8B030D-6E8A-4147-A177-3AD203B41FA5}">
                      <a16:colId xmlns:a16="http://schemas.microsoft.com/office/drawing/2014/main" val="49915530"/>
                    </a:ext>
                  </a:extLst>
                </a:gridCol>
                <a:gridCol w="4711675">
                  <a:extLst>
                    <a:ext uri="{9D8B030D-6E8A-4147-A177-3AD203B41FA5}">
                      <a16:colId xmlns:a16="http://schemas.microsoft.com/office/drawing/2014/main" val="2514306261"/>
                    </a:ext>
                  </a:extLst>
                </a:gridCol>
              </a:tblGrid>
              <a:tr h="519241"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Option</a:t>
                      </a:r>
                      <a:endParaRPr lang="en-NZ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Advantage</a:t>
                      </a:r>
                      <a:endParaRPr lang="en-NZ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Disadvantage</a:t>
                      </a:r>
                      <a:endParaRPr lang="en-NZ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286856"/>
                  </a:ext>
                </a:extLst>
              </a:tr>
              <a:tr h="998650">
                <a:tc>
                  <a:txBody>
                    <a:bodyPr/>
                    <a:lstStyle/>
                    <a:p>
                      <a:r>
                        <a:rPr lang="en-NZ" dirty="0" smtClean="0"/>
                        <a:t>Replace kerb now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Can be done quicker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Value for money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Limited effectiveness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Potential misalignment with masterplan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686560"/>
                  </a:ext>
                </a:extLst>
              </a:tr>
              <a:tr h="768192">
                <a:tc>
                  <a:txBody>
                    <a:bodyPr/>
                    <a:lstStyle/>
                    <a:p>
                      <a:r>
                        <a:rPr lang="en-NZ" dirty="0" smtClean="0"/>
                        <a:t>Replace kerb during masterplan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Integrates</a:t>
                      </a: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kerb replacement with wider roading works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Avoids rework</a:t>
                      </a:r>
                      <a:endParaRPr lang="en-NZ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 for money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Limited</a:t>
                      </a: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effectiveness</a:t>
                      </a:r>
                      <a:endParaRPr lang="en-NZ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225625"/>
                  </a:ext>
                </a:extLst>
              </a:tr>
              <a:tr h="768192">
                <a:tc>
                  <a:txBody>
                    <a:bodyPr/>
                    <a:lstStyle/>
                    <a:p>
                      <a:r>
                        <a:rPr lang="en-NZ" dirty="0" smtClean="0"/>
                        <a:t>Advance</a:t>
                      </a:r>
                      <a:r>
                        <a:rPr lang="en-NZ" baseline="0" dirty="0" smtClean="0"/>
                        <a:t> wider scheme in LTP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Effective at reducing flood risk in suburb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Takes water</a:t>
                      </a: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away from Creek</a:t>
                      </a:r>
                      <a:endParaRPr lang="en-NZ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Still flooding at lowest point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$20+ M</a:t>
                      </a:r>
                      <a:endParaRPr lang="en-NZ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386537"/>
                  </a:ext>
                </a:extLst>
              </a:tr>
              <a:tr h="537735">
                <a:tc>
                  <a:txBody>
                    <a:bodyPr/>
                    <a:lstStyle/>
                    <a:p>
                      <a:r>
                        <a:rPr lang="en-NZ" dirty="0" smtClean="0"/>
                        <a:t>Rely on district plan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Effective at reducing risk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NZ" dirty="0" smtClean="0"/>
                        <a:t>Flood</a:t>
                      </a:r>
                      <a:r>
                        <a:rPr lang="en-NZ" baseline="0" dirty="0" smtClean="0"/>
                        <a:t> storage in street</a:t>
                      </a:r>
                      <a:endParaRPr lang="en-NZ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NZ" baseline="0" dirty="0" smtClean="0"/>
                        <a:t>Only effective for new buildings</a:t>
                      </a:r>
                    </a:p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652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4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9DEF3-1C5E-4103-85F8-8FCBF273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Board Feedback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BDA40-78A1-47A0-B5C3-61A16265E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497D1BE-A120-4144-96D2-AEB39F39CA4E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11518881" cy="489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Q&amp;A</a:t>
            </a:r>
          </a:p>
          <a:p>
            <a:r>
              <a:rPr lang="en-US" dirty="0" smtClean="0"/>
              <a:t>Feedback please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NZ" baseline="640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9BC0609-F7D1-450C-8338-F6590545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</p:spTree>
    <p:extLst>
      <p:ext uri="{BB962C8B-B14F-4D97-AF65-F5344CB8AC3E}">
        <p14:creationId xmlns:p14="http://schemas.microsoft.com/office/powerpoint/2010/main" val="31038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C1E034-142F-4782-A077-5454F179E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43"/>
          <a:stretch/>
        </p:blipFill>
        <p:spPr>
          <a:xfrm>
            <a:off x="183376" y="1102339"/>
            <a:ext cx="7177318" cy="48765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LDRP </a:t>
            </a:r>
            <a:r>
              <a:rPr lang="en-US" dirty="0" smtClean="0"/>
              <a:t>Investigation – Area Wide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291FB8-62D2-458E-B2D7-A54C2C3B8330}"/>
              </a:ext>
            </a:extLst>
          </p:cNvPr>
          <p:cNvSpPr txBox="1"/>
          <p:nvPr/>
        </p:nvSpPr>
        <p:spPr>
          <a:xfrm rot="19307247">
            <a:off x="1965954" y="2949945"/>
            <a:ext cx="5198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Not for Public Release</a:t>
            </a:r>
            <a:endParaRPr lang="en-NZ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3CBDA93-7416-4F1B-93CA-B0DEA5960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St Albans Creek Flood Hazard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EA61FD-1804-486C-93D5-F6572D9BA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89" y="5325749"/>
            <a:ext cx="1459832" cy="5391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64386"/>
          <a:stretch/>
        </p:blipFill>
        <p:spPr>
          <a:xfrm>
            <a:off x="7360694" y="1207604"/>
            <a:ext cx="4568648" cy="11804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98276" y="2077375"/>
            <a:ext cx="2592279" cy="1597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9BF6C90-0AB7-4E73-9595-FA7652865041}"/>
              </a:ext>
            </a:extLst>
          </p:cNvPr>
          <p:cNvSpPr txBox="1">
            <a:spLocks/>
          </p:cNvSpPr>
          <p:nvPr/>
        </p:nvSpPr>
        <p:spPr>
          <a:xfrm>
            <a:off x="7460776" y="2572655"/>
            <a:ext cx="4483205" cy="978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Not all post EQ properties were at risk pre EQ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84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9DEF3-1C5E-4103-85F8-8FCBF273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LTP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BDA40-78A1-47A0-B5C3-61A16265E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F760D-0914-4431-BC44-99E8980BE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207065-F512-45E5-BFB5-877CFAB22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871" y="1282417"/>
            <a:ext cx="11518881" cy="4351338"/>
          </a:xfrm>
        </p:spPr>
        <p:txBody>
          <a:bodyPr>
            <a:normAutofit/>
          </a:bodyPr>
          <a:lstStyle/>
          <a:p>
            <a:r>
              <a:rPr lang="en-NZ" dirty="0" smtClean="0"/>
              <a:t>Some </a:t>
            </a:r>
            <a:r>
              <a:rPr lang="en-NZ" dirty="0"/>
              <a:t>funding existed under the previous </a:t>
            </a:r>
            <a:r>
              <a:rPr lang="en-NZ" dirty="0" smtClean="0"/>
              <a:t>LTP</a:t>
            </a:r>
          </a:p>
          <a:p>
            <a:pPr lvl="1"/>
            <a:r>
              <a:rPr lang="en-NZ" dirty="0" smtClean="0"/>
              <a:t>FY 22 - 24 $6.3M for whole catchment</a:t>
            </a:r>
          </a:p>
          <a:p>
            <a:r>
              <a:rPr lang="en-NZ" dirty="0" smtClean="0"/>
              <a:t>Funding </a:t>
            </a:r>
            <a:r>
              <a:rPr lang="en-NZ" dirty="0"/>
              <a:t>was initially proposed by staff for the </a:t>
            </a:r>
            <a:r>
              <a:rPr lang="en-NZ" dirty="0" smtClean="0"/>
              <a:t>2020-21 </a:t>
            </a:r>
            <a:r>
              <a:rPr lang="en-NZ" dirty="0"/>
              <a:t>Annual Plan and the 2021-31 LTP</a:t>
            </a:r>
          </a:p>
          <a:p>
            <a:r>
              <a:rPr lang="en-NZ" dirty="0" smtClean="0"/>
              <a:t>Current LTP Funding within IS ($</a:t>
            </a:r>
            <a:r>
              <a:rPr lang="en-NZ" dirty="0"/>
              <a:t>23M)</a:t>
            </a:r>
            <a:r>
              <a:rPr lang="en-NZ" dirty="0" smtClean="0"/>
              <a:t> beyond 10 yrs (FY32+)</a:t>
            </a:r>
          </a:p>
          <a:p>
            <a:pPr lvl="1"/>
            <a:r>
              <a:rPr lang="en-NZ" dirty="0"/>
              <a:t>Funding was moved out beyond the 10 </a:t>
            </a:r>
            <a:r>
              <a:rPr lang="en-NZ" dirty="0" smtClean="0"/>
              <a:t>years due to:</a:t>
            </a:r>
            <a:endParaRPr lang="en-NZ" dirty="0"/>
          </a:p>
          <a:p>
            <a:pPr lvl="2"/>
            <a:r>
              <a:rPr lang="en-NZ" dirty="0" smtClean="0"/>
              <a:t>Constrained </a:t>
            </a:r>
            <a:r>
              <a:rPr lang="en-NZ" dirty="0"/>
              <a:t>financial </a:t>
            </a:r>
            <a:r>
              <a:rPr lang="en-NZ" dirty="0" smtClean="0"/>
              <a:t>envelope + COVID response</a:t>
            </a:r>
          </a:p>
          <a:p>
            <a:pPr lvl="2"/>
            <a:r>
              <a:rPr lang="en-NZ" dirty="0" smtClean="0"/>
              <a:t>Focus </a:t>
            </a:r>
            <a:r>
              <a:rPr lang="en-NZ" dirty="0"/>
              <a:t>in 3W on drinking water supply and </a:t>
            </a:r>
            <a:r>
              <a:rPr lang="en-NZ" dirty="0" smtClean="0"/>
              <a:t>wastewater</a:t>
            </a:r>
          </a:p>
          <a:p>
            <a:pPr lvl="2"/>
            <a:r>
              <a:rPr lang="en-NZ" dirty="0" smtClean="0"/>
              <a:t>Application </a:t>
            </a:r>
            <a:r>
              <a:rPr lang="en-NZ" dirty="0"/>
              <a:t>of Council prioritisation </a:t>
            </a:r>
            <a:r>
              <a:rPr lang="en-NZ" dirty="0" smtClean="0"/>
              <a:t>criteria</a:t>
            </a:r>
          </a:p>
          <a:p>
            <a:endParaRPr lang="en-US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1711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7316381" cy="489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Quick recap</a:t>
            </a:r>
          </a:p>
          <a:p>
            <a:r>
              <a:rPr lang="en-US" dirty="0" smtClean="0"/>
              <a:t>Whiteboard session on drainage challenge</a:t>
            </a:r>
            <a:endParaRPr lang="en-US" dirty="0"/>
          </a:p>
          <a:p>
            <a:r>
              <a:rPr lang="en-US" dirty="0" smtClean="0"/>
              <a:t>Drainage assessment</a:t>
            </a:r>
          </a:p>
          <a:p>
            <a:r>
              <a:rPr lang="en-US" dirty="0" err="1" smtClean="0"/>
              <a:t>Kerb</a:t>
            </a:r>
            <a:r>
              <a:rPr lang="en-US" dirty="0" smtClean="0"/>
              <a:t> replacement concept</a:t>
            </a:r>
            <a:endParaRPr lang="en-US" dirty="0"/>
          </a:p>
          <a:p>
            <a:r>
              <a:rPr lang="en-US" dirty="0" smtClean="0"/>
              <a:t>Other issues raised</a:t>
            </a:r>
          </a:p>
          <a:p>
            <a:r>
              <a:rPr lang="en-US" dirty="0" smtClean="0"/>
              <a:t>Council report</a:t>
            </a:r>
          </a:p>
          <a:p>
            <a:r>
              <a:rPr lang="en-US" dirty="0" smtClean="0"/>
              <a:t>Board feedback</a:t>
            </a:r>
            <a:endParaRPr lang="en-US" dirty="0"/>
          </a:p>
          <a:p>
            <a:endParaRPr lang="en-NZ" baseline="640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pic>
        <p:nvPicPr>
          <p:cNvPr id="13" name="id-F4DC53E7-54CB-4A66-8D8D-E1281BC1B1FB" descr="Image.jpeg"/>
          <p:cNvPicPr>
            <a:picLocks noChangeAspect="1" noChangeArrowheads="1"/>
          </p:cNvPicPr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0" r="20347"/>
          <a:stretch/>
        </p:blipFill>
        <p:spPr bwMode="auto">
          <a:xfrm>
            <a:off x="7782339" y="17"/>
            <a:ext cx="4409661" cy="68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Situation - Recap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6789607" cy="489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Low lying area</a:t>
            </a:r>
          </a:p>
          <a:p>
            <a:r>
              <a:rPr lang="en-US" dirty="0"/>
              <a:t>Frequent flood complaints</a:t>
            </a:r>
          </a:p>
          <a:p>
            <a:r>
              <a:rPr lang="en-US" dirty="0"/>
              <a:t>Below creek flood level</a:t>
            </a:r>
          </a:p>
          <a:p>
            <a:r>
              <a:rPr lang="en-US" dirty="0"/>
              <a:t>Can’t drain by gravity if creek in </a:t>
            </a:r>
            <a:r>
              <a:rPr lang="en-US" dirty="0" smtClean="0"/>
              <a:t>flood</a:t>
            </a:r>
          </a:p>
          <a:p>
            <a:r>
              <a:rPr lang="en-US" dirty="0" smtClean="0"/>
              <a:t>Long way to Ōtākaro / Avon</a:t>
            </a:r>
            <a:endParaRPr lang="en-US" dirty="0"/>
          </a:p>
          <a:p>
            <a:endParaRPr lang="en-NZ" baseline="64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C43DFD-1307-4067-9C06-E7A219830213}"/>
              </a:ext>
            </a:extLst>
          </p:cNvPr>
          <p:cNvSpPr txBox="1"/>
          <p:nvPr/>
        </p:nvSpPr>
        <p:spPr>
          <a:xfrm>
            <a:off x="7847463" y="2920621"/>
            <a:ext cx="255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INSERT TOPO MAP</a:t>
            </a:r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850" y="1065118"/>
            <a:ext cx="4544113" cy="5183319"/>
          </a:xfrm>
          <a:prstGeom prst="rect">
            <a:avLst/>
          </a:prstGeom>
        </p:spPr>
      </p:pic>
      <p:cxnSp>
        <p:nvCxnSpPr>
          <p:cNvPr id="6" name="Straight Arrow Connector 5"/>
          <p:cNvCxnSpPr>
            <a:endCxn id="5" idx="20"/>
          </p:cNvCxnSpPr>
          <p:nvPr/>
        </p:nvCxnSpPr>
        <p:spPr>
          <a:xfrm flipV="1">
            <a:off x="8234363" y="2678596"/>
            <a:ext cx="2534685" cy="26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296525" y="4186238"/>
            <a:ext cx="17131" cy="20621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9278178" y="1048578"/>
            <a:ext cx="2454965" cy="2266647"/>
          </a:xfrm>
          <a:custGeom>
            <a:avLst/>
            <a:gdLst>
              <a:gd name="connsiteX0" fmla="*/ 0 w 2454965"/>
              <a:gd name="connsiteY0" fmla="*/ 0 h 2266647"/>
              <a:gd name="connsiteX1" fmla="*/ 159026 w 2454965"/>
              <a:gd name="connsiteY1" fmla="*/ 134179 h 2266647"/>
              <a:gd name="connsiteX2" fmla="*/ 213692 w 2454965"/>
              <a:gd name="connsiteY2" fmla="*/ 303144 h 2266647"/>
              <a:gd name="connsiteX3" fmla="*/ 263387 w 2454965"/>
              <a:gd name="connsiteY3" fmla="*/ 387626 h 2266647"/>
              <a:gd name="connsiteX4" fmla="*/ 472109 w 2454965"/>
              <a:gd name="connsiteY4" fmla="*/ 442292 h 2266647"/>
              <a:gd name="connsiteX5" fmla="*/ 566531 w 2454965"/>
              <a:gd name="connsiteY5" fmla="*/ 422413 h 2266647"/>
              <a:gd name="connsiteX6" fmla="*/ 670892 w 2454965"/>
              <a:gd name="connsiteY6" fmla="*/ 427383 h 2266647"/>
              <a:gd name="connsiteX7" fmla="*/ 735496 w 2454965"/>
              <a:gd name="connsiteY7" fmla="*/ 506896 h 2266647"/>
              <a:gd name="connsiteX8" fmla="*/ 815009 w 2454965"/>
              <a:gd name="connsiteY8" fmla="*/ 571500 h 2266647"/>
              <a:gd name="connsiteX9" fmla="*/ 839857 w 2454965"/>
              <a:gd name="connsiteY9" fmla="*/ 641074 h 2266647"/>
              <a:gd name="connsiteX10" fmla="*/ 829918 w 2454965"/>
              <a:gd name="connsiteY10" fmla="*/ 765313 h 2266647"/>
              <a:gd name="connsiteX11" fmla="*/ 815009 w 2454965"/>
              <a:gd name="connsiteY11" fmla="*/ 889552 h 2266647"/>
              <a:gd name="connsiteX12" fmla="*/ 874644 w 2454965"/>
              <a:gd name="connsiteY12" fmla="*/ 944218 h 2266647"/>
              <a:gd name="connsiteX13" fmla="*/ 964096 w 2454965"/>
              <a:gd name="connsiteY13" fmla="*/ 998883 h 2266647"/>
              <a:gd name="connsiteX14" fmla="*/ 1202635 w 2454965"/>
              <a:gd name="connsiteY14" fmla="*/ 1068457 h 2266647"/>
              <a:gd name="connsiteX15" fmla="*/ 1311965 w 2454965"/>
              <a:gd name="connsiteY15" fmla="*/ 1147970 h 2266647"/>
              <a:gd name="connsiteX16" fmla="*/ 1431235 w 2454965"/>
              <a:gd name="connsiteY16" fmla="*/ 1252331 h 2266647"/>
              <a:gd name="connsiteX17" fmla="*/ 1495839 w 2454965"/>
              <a:gd name="connsiteY17" fmla="*/ 1292087 h 2266647"/>
              <a:gd name="connsiteX18" fmla="*/ 1525657 w 2454965"/>
              <a:gd name="connsiteY18" fmla="*/ 1406387 h 2266647"/>
              <a:gd name="connsiteX19" fmla="*/ 1510748 w 2454965"/>
              <a:gd name="connsiteY19" fmla="*/ 1520687 h 2266647"/>
              <a:gd name="connsiteX20" fmla="*/ 1490870 w 2454965"/>
              <a:gd name="connsiteY20" fmla="*/ 1630018 h 2266647"/>
              <a:gd name="connsiteX21" fmla="*/ 1550505 w 2454965"/>
              <a:gd name="connsiteY21" fmla="*/ 1754257 h 2266647"/>
              <a:gd name="connsiteX22" fmla="*/ 1595231 w 2454965"/>
              <a:gd name="connsiteY22" fmla="*/ 1868557 h 2266647"/>
              <a:gd name="connsiteX23" fmla="*/ 1659835 w 2454965"/>
              <a:gd name="connsiteY23" fmla="*/ 1883465 h 2266647"/>
              <a:gd name="connsiteX24" fmla="*/ 1684683 w 2454965"/>
              <a:gd name="connsiteY24" fmla="*/ 2022613 h 2266647"/>
              <a:gd name="connsiteX25" fmla="*/ 1684683 w 2454965"/>
              <a:gd name="connsiteY25" fmla="*/ 2151822 h 2266647"/>
              <a:gd name="connsiteX26" fmla="*/ 1789044 w 2454965"/>
              <a:gd name="connsiteY26" fmla="*/ 2231335 h 2266647"/>
              <a:gd name="connsiteX27" fmla="*/ 1977887 w 2454965"/>
              <a:gd name="connsiteY27" fmla="*/ 2266122 h 2266647"/>
              <a:gd name="connsiteX28" fmla="*/ 2236305 w 2454965"/>
              <a:gd name="connsiteY28" fmla="*/ 2251213 h 2266647"/>
              <a:gd name="connsiteX29" fmla="*/ 2410239 w 2454965"/>
              <a:gd name="connsiteY29" fmla="*/ 2236305 h 2266647"/>
              <a:gd name="connsiteX30" fmla="*/ 2454965 w 2454965"/>
              <a:gd name="connsiteY30" fmla="*/ 2206487 h 2266647"/>
              <a:gd name="connsiteX0" fmla="*/ 0 w 2454965"/>
              <a:gd name="connsiteY0" fmla="*/ 0 h 2266647"/>
              <a:gd name="connsiteX1" fmla="*/ 159026 w 2454965"/>
              <a:gd name="connsiteY1" fmla="*/ 134179 h 2266647"/>
              <a:gd name="connsiteX2" fmla="*/ 213692 w 2454965"/>
              <a:gd name="connsiteY2" fmla="*/ 303144 h 2266647"/>
              <a:gd name="connsiteX3" fmla="*/ 263387 w 2454965"/>
              <a:gd name="connsiteY3" fmla="*/ 387626 h 2266647"/>
              <a:gd name="connsiteX4" fmla="*/ 437322 w 2454965"/>
              <a:gd name="connsiteY4" fmla="*/ 427383 h 2266647"/>
              <a:gd name="connsiteX5" fmla="*/ 566531 w 2454965"/>
              <a:gd name="connsiteY5" fmla="*/ 422413 h 2266647"/>
              <a:gd name="connsiteX6" fmla="*/ 670892 w 2454965"/>
              <a:gd name="connsiteY6" fmla="*/ 427383 h 2266647"/>
              <a:gd name="connsiteX7" fmla="*/ 735496 w 2454965"/>
              <a:gd name="connsiteY7" fmla="*/ 506896 h 2266647"/>
              <a:gd name="connsiteX8" fmla="*/ 815009 w 2454965"/>
              <a:gd name="connsiteY8" fmla="*/ 571500 h 2266647"/>
              <a:gd name="connsiteX9" fmla="*/ 839857 w 2454965"/>
              <a:gd name="connsiteY9" fmla="*/ 641074 h 2266647"/>
              <a:gd name="connsiteX10" fmla="*/ 829918 w 2454965"/>
              <a:gd name="connsiteY10" fmla="*/ 765313 h 2266647"/>
              <a:gd name="connsiteX11" fmla="*/ 815009 w 2454965"/>
              <a:gd name="connsiteY11" fmla="*/ 889552 h 2266647"/>
              <a:gd name="connsiteX12" fmla="*/ 874644 w 2454965"/>
              <a:gd name="connsiteY12" fmla="*/ 944218 h 2266647"/>
              <a:gd name="connsiteX13" fmla="*/ 964096 w 2454965"/>
              <a:gd name="connsiteY13" fmla="*/ 998883 h 2266647"/>
              <a:gd name="connsiteX14" fmla="*/ 1202635 w 2454965"/>
              <a:gd name="connsiteY14" fmla="*/ 1068457 h 2266647"/>
              <a:gd name="connsiteX15" fmla="*/ 1311965 w 2454965"/>
              <a:gd name="connsiteY15" fmla="*/ 1147970 h 2266647"/>
              <a:gd name="connsiteX16" fmla="*/ 1431235 w 2454965"/>
              <a:gd name="connsiteY16" fmla="*/ 1252331 h 2266647"/>
              <a:gd name="connsiteX17" fmla="*/ 1495839 w 2454965"/>
              <a:gd name="connsiteY17" fmla="*/ 1292087 h 2266647"/>
              <a:gd name="connsiteX18" fmla="*/ 1525657 w 2454965"/>
              <a:gd name="connsiteY18" fmla="*/ 1406387 h 2266647"/>
              <a:gd name="connsiteX19" fmla="*/ 1510748 w 2454965"/>
              <a:gd name="connsiteY19" fmla="*/ 1520687 h 2266647"/>
              <a:gd name="connsiteX20" fmla="*/ 1490870 w 2454965"/>
              <a:gd name="connsiteY20" fmla="*/ 1630018 h 2266647"/>
              <a:gd name="connsiteX21" fmla="*/ 1550505 w 2454965"/>
              <a:gd name="connsiteY21" fmla="*/ 1754257 h 2266647"/>
              <a:gd name="connsiteX22" fmla="*/ 1595231 w 2454965"/>
              <a:gd name="connsiteY22" fmla="*/ 1868557 h 2266647"/>
              <a:gd name="connsiteX23" fmla="*/ 1659835 w 2454965"/>
              <a:gd name="connsiteY23" fmla="*/ 1883465 h 2266647"/>
              <a:gd name="connsiteX24" fmla="*/ 1684683 w 2454965"/>
              <a:gd name="connsiteY24" fmla="*/ 2022613 h 2266647"/>
              <a:gd name="connsiteX25" fmla="*/ 1684683 w 2454965"/>
              <a:gd name="connsiteY25" fmla="*/ 2151822 h 2266647"/>
              <a:gd name="connsiteX26" fmla="*/ 1789044 w 2454965"/>
              <a:gd name="connsiteY26" fmla="*/ 2231335 h 2266647"/>
              <a:gd name="connsiteX27" fmla="*/ 1977887 w 2454965"/>
              <a:gd name="connsiteY27" fmla="*/ 2266122 h 2266647"/>
              <a:gd name="connsiteX28" fmla="*/ 2236305 w 2454965"/>
              <a:gd name="connsiteY28" fmla="*/ 2251213 h 2266647"/>
              <a:gd name="connsiteX29" fmla="*/ 2410239 w 2454965"/>
              <a:gd name="connsiteY29" fmla="*/ 2236305 h 2266647"/>
              <a:gd name="connsiteX30" fmla="*/ 2454965 w 2454965"/>
              <a:gd name="connsiteY30" fmla="*/ 2206487 h 2266647"/>
              <a:gd name="connsiteX0" fmla="*/ 0 w 2454965"/>
              <a:gd name="connsiteY0" fmla="*/ 0 h 2266647"/>
              <a:gd name="connsiteX1" fmla="*/ 159026 w 2454965"/>
              <a:gd name="connsiteY1" fmla="*/ 134179 h 2266647"/>
              <a:gd name="connsiteX2" fmla="*/ 213692 w 2454965"/>
              <a:gd name="connsiteY2" fmla="*/ 303144 h 2266647"/>
              <a:gd name="connsiteX3" fmla="*/ 263387 w 2454965"/>
              <a:gd name="connsiteY3" fmla="*/ 387626 h 2266647"/>
              <a:gd name="connsiteX4" fmla="*/ 437322 w 2454965"/>
              <a:gd name="connsiteY4" fmla="*/ 427383 h 2266647"/>
              <a:gd name="connsiteX5" fmla="*/ 566531 w 2454965"/>
              <a:gd name="connsiteY5" fmla="*/ 422413 h 2266647"/>
              <a:gd name="connsiteX6" fmla="*/ 655983 w 2454965"/>
              <a:gd name="connsiteY6" fmla="*/ 457200 h 2266647"/>
              <a:gd name="connsiteX7" fmla="*/ 735496 w 2454965"/>
              <a:gd name="connsiteY7" fmla="*/ 506896 h 2266647"/>
              <a:gd name="connsiteX8" fmla="*/ 815009 w 2454965"/>
              <a:gd name="connsiteY8" fmla="*/ 571500 h 2266647"/>
              <a:gd name="connsiteX9" fmla="*/ 839857 w 2454965"/>
              <a:gd name="connsiteY9" fmla="*/ 641074 h 2266647"/>
              <a:gd name="connsiteX10" fmla="*/ 829918 w 2454965"/>
              <a:gd name="connsiteY10" fmla="*/ 765313 h 2266647"/>
              <a:gd name="connsiteX11" fmla="*/ 815009 w 2454965"/>
              <a:gd name="connsiteY11" fmla="*/ 889552 h 2266647"/>
              <a:gd name="connsiteX12" fmla="*/ 874644 w 2454965"/>
              <a:gd name="connsiteY12" fmla="*/ 944218 h 2266647"/>
              <a:gd name="connsiteX13" fmla="*/ 964096 w 2454965"/>
              <a:gd name="connsiteY13" fmla="*/ 998883 h 2266647"/>
              <a:gd name="connsiteX14" fmla="*/ 1202635 w 2454965"/>
              <a:gd name="connsiteY14" fmla="*/ 1068457 h 2266647"/>
              <a:gd name="connsiteX15" fmla="*/ 1311965 w 2454965"/>
              <a:gd name="connsiteY15" fmla="*/ 1147970 h 2266647"/>
              <a:gd name="connsiteX16" fmla="*/ 1431235 w 2454965"/>
              <a:gd name="connsiteY16" fmla="*/ 1252331 h 2266647"/>
              <a:gd name="connsiteX17" fmla="*/ 1495839 w 2454965"/>
              <a:gd name="connsiteY17" fmla="*/ 1292087 h 2266647"/>
              <a:gd name="connsiteX18" fmla="*/ 1525657 w 2454965"/>
              <a:gd name="connsiteY18" fmla="*/ 1406387 h 2266647"/>
              <a:gd name="connsiteX19" fmla="*/ 1510748 w 2454965"/>
              <a:gd name="connsiteY19" fmla="*/ 1520687 h 2266647"/>
              <a:gd name="connsiteX20" fmla="*/ 1490870 w 2454965"/>
              <a:gd name="connsiteY20" fmla="*/ 1630018 h 2266647"/>
              <a:gd name="connsiteX21" fmla="*/ 1550505 w 2454965"/>
              <a:gd name="connsiteY21" fmla="*/ 1754257 h 2266647"/>
              <a:gd name="connsiteX22" fmla="*/ 1595231 w 2454965"/>
              <a:gd name="connsiteY22" fmla="*/ 1868557 h 2266647"/>
              <a:gd name="connsiteX23" fmla="*/ 1659835 w 2454965"/>
              <a:gd name="connsiteY23" fmla="*/ 1883465 h 2266647"/>
              <a:gd name="connsiteX24" fmla="*/ 1684683 w 2454965"/>
              <a:gd name="connsiteY24" fmla="*/ 2022613 h 2266647"/>
              <a:gd name="connsiteX25" fmla="*/ 1684683 w 2454965"/>
              <a:gd name="connsiteY25" fmla="*/ 2151822 h 2266647"/>
              <a:gd name="connsiteX26" fmla="*/ 1789044 w 2454965"/>
              <a:gd name="connsiteY26" fmla="*/ 2231335 h 2266647"/>
              <a:gd name="connsiteX27" fmla="*/ 1977887 w 2454965"/>
              <a:gd name="connsiteY27" fmla="*/ 2266122 h 2266647"/>
              <a:gd name="connsiteX28" fmla="*/ 2236305 w 2454965"/>
              <a:gd name="connsiteY28" fmla="*/ 2251213 h 2266647"/>
              <a:gd name="connsiteX29" fmla="*/ 2410239 w 2454965"/>
              <a:gd name="connsiteY29" fmla="*/ 2236305 h 2266647"/>
              <a:gd name="connsiteX30" fmla="*/ 2454965 w 2454965"/>
              <a:gd name="connsiteY30" fmla="*/ 2206487 h 226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454965" h="2266647">
                <a:moveTo>
                  <a:pt x="0" y="0"/>
                </a:moveTo>
                <a:cubicBezTo>
                  <a:pt x="61705" y="41827"/>
                  <a:pt x="123411" y="83655"/>
                  <a:pt x="159026" y="134179"/>
                </a:cubicBezTo>
                <a:cubicBezTo>
                  <a:pt x="194641" y="184703"/>
                  <a:pt x="196299" y="260903"/>
                  <a:pt x="213692" y="303144"/>
                </a:cubicBezTo>
                <a:cubicBezTo>
                  <a:pt x="231085" y="345385"/>
                  <a:pt x="226115" y="366920"/>
                  <a:pt x="263387" y="387626"/>
                </a:cubicBezTo>
                <a:cubicBezTo>
                  <a:pt x="300659" y="408332"/>
                  <a:pt x="386798" y="421585"/>
                  <a:pt x="437322" y="427383"/>
                </a:cubicBezTo>
                <a:cubicBezTo>
                  <a:pt x="487846" y="433181"/>
                  <a:pt x="530088" y="417444"/>
                  <a:pt x="566531" y="422413"/>
                </a:cubicBezTo>
                <a:cubicBezTo>
                  <a:pt x="602975" y="427383"/>
                  <a:pt x="627822" y="443120"/>
                  <a:pt x="655983" y="457200"/>
                </a:cubicBezTo>
                <a:cubicBezTo>
                  <a:pt x="684144" y="471280"/>
                  <a:pt x="708992" y="487846"/>
                  <a:pt x="735496" y="506896"/>
                </a:cubicBezTo>
                <a:cubicBezTo>
                  <a:pt x="762000" y="525946"/>
                  <a:pt x="797616" y="549137"/>
                  <a:pt x="815009" y="571500"/>
                </a:cubicBezTo>
                <a:cubicBezTo>
                  <a:pt x="832402" y="593863"/>
                  <a:pt x="837372" y="608772"/>
                  <a:pt x="839857" y="641074"/>
                </a:cubicBezTo>
                <a:cubicBezTo>
                  <a:pt x="842342" y="673376"/>
                  <a:pt x="834059" y="723900"/>
                  <a:pt x="829918" y="765313"/>
                </a:cubicBezTo>
                <a:cubicBezTo>
                  <a:pt x="825777" y="806726"/>
                  <a:pt x="807555" y="859735"/>
                  <a:pt x="815009" y="889552"/>
                </a:cubicBezTo>
                <a:cubicBezTo>
                  <a:pt x="822463" y="919369"/>
                  <a:pt x="849796" y="925996"/>
                  <a:pt x="874644" y="944218"/>
                </a:cubicBezTo>
                <a:cubicBezTo>
                  <a:pt x="899492" y="962440"/>
                  <a:pt x="909431" y="978177"/>
                  <a:pt x="964096" y="998883"/>
                </a:cubicBezTo>
                <a:cubicBezTo>
                  <a:pt x="1018761" y="1019589"/>
                  <a:pt x="1144657" y="1043609"/>
                  <a:pt x="1202635" y="1068457"/>
                </a:cubicBezTo>
                <a:cubicBezTo>
                  <a:pt x="1260613" y="1093305"/>
                  <a:pt x="1273865" y="1117324"/>
                  <a:pt x="1311965" y="1147970"/>
                </a:cubicBezTo>
                <a:cubicBezTo>
                  <a:pt x="1350065" y="1178616"/>
                  <a:pt x="1400589" y="1228312"/>
                  <a:pt x="1431235" y="1252331"/>
                </a:cubicBezTo>
                <a:cubicBezTo>
                  <a:pt x="1461881" y="1276351"/>
                  <a:pt x="1480102" y="1266411"/>
                  <a:pt x="1495839" y="1292087"/>
                </a:cubicBezTo>
                <a:cubicBezTo>
                  <a:pt x="1511576" y="1317763"/>
                  <a:pt x="1523172" y="1368287"/>
                  <a:pt x="1525657" y="1406387"/>
                </a:cubicBezTo>
                <a:cubicBezTo>
                  <a:pt x="1528142" y="1444487"/>
                  <a:pt x="1516546" y="1483415"/>
                  <a:pt x="1510748" y="1520687"/>
                </a:cubicBezTo>
                <a:cubicBezTo>
                  <a:pt x="1504950" y="1557959"/>
                  <a:pt x="1484244" y="1591090"/>
                  <a:pt x="1490870" y="1630018"/>
                </a:cubicBezTo>
                <a:cubicBezTo>
                  <a:pt x="1497496" y="1668946"/>
                  <a:pt x="1533112" y="1714501"/>
                  <a:pt x="1550505" y="1754257"/>
                </a:cubicBezTo>
                <a:cubicBezTo>
                  <a:pt x="1567898" y="1794013"/>
                  <a:pt x="1577009" y="1847022"/>
                  <a:pt x="1595231" y="1868557"/>
                </a:cubicBezTo>
                <a:cubicBezTo>
                  <a:pt x="1613453" y="1890092"/>
                  <a:pt x="1644926" y="1857789"/>
                  <a:pt x="1659835" y="1883465"/>
                </a:cubicBezTo>
                <a:cubicBezTo>
                  <a:pt x="1674744" y="1909141"/>
                  <a:pt x="1680542" y="1977887"/>
                  <a:pt x="1684683" y="2022613"/>
                </a:cubicBezTo>
                <a:cubicBezTo>
                  <a:pt x="1688824" y="2067339"/>
                  <a:pt x="1667290" y="2117035"/>
                  <a:pt x="1684683" y="2151822"/>
                </a:cubicBezTo>
                <a:cubicBezTo>
                  <a:pt x="1702076" y="2186609"/>
                  <a:pt x="1740177" y="2212285"/>
                  <a:pt x="1789044" y="2231335"/>
                </a:cubicBezTo>
                <a:cubicBezTo>
                  <a:pt x="1837911" y="2250385"/>
                  <a:pt x="1903344" y="2262809"/>
                  <a:pt x="1977887" y="2266122"/>
                </a:cubicBezTo>
                <a:cubicBezTo>
                  <a:pt x="2052430" y="2269435"/>
                  <a:pt x="2164246" y="2256182"/>
                  <a:pt x="2236305" y="2251213"/>
                </a:cubicBezTo>
                <a:cubicBezTo>
                  <a:pt x="2308364" y="2246244"/>
                  <a:pt x="2373796" y="2243759"/>
                  <a:pt x="2410239" y="2236305"/>
                </a:cubicBezTo>
                <a:cubicBezTo>
                  <a:pt x="2446682" y="2228851"/>
                  <a:pt x="2450823" y="2217669"/>
                  <a:pt x="2454965" y="2206487"/>
                </a:cubicBezTo>
              </a:path>
            </a:pathLst>
          </a:cu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5-Point Star 10"/>
          <p:cNvSpPr/>
          <p:nvPr/>
        </p:nvSpPr>
        <p:spPr>
          <a:xfrm>
            <a:off x="9453906" y="2647295"/>
            <a:ext cx="327991" cy="273326"/>
          </a:xfrm>
          <a:prstGeom prst="star5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9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</a:t>
            </a:r>
            <a:r>
              <a:rPr lang="en-US" dirty="0" smtClean="0"/>
              <a:t>Situation Recap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5440"/>
          <a:stretch/>
        </p:blipFill>
        <p:spPr>
          <a:xfrm>
            <a:off x="316871" y="1200618"/>
            <a:ext cx="6401981" cy="4978156"/>
          </a:xfrm>
          <a:prstGeom prst="rect">
            <a:avLst/>
          </a:prstGeom>
        </p:spPr>
      </p:pic>
      <p:sp>
        <p:nvSpPr>
          <p:cNvPr id="11" name="5-Point Star 10"/>
          <p:cNvSpPr/>
          <p:nvPr/>
        </p:nvSpPr>
        <p:spPr>
          <a:xfrm>
            <a:off x="2194521" y="2490476"/>
            <a:ext cx="327991" cy="273326"/>
          </a:xfrm>
          <a:prstGeom prst="star5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6877878" y="1285181"/>
            <a:ext cx="4957875" cy="489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Creek runs along ridge</a:t>
            </a:r>
          </a:p>
          <a:p>
            <a:r>
              <a:rPr lang="en-US" dirty="0" smtClean="0"/>
              <a:t>Creek banks higher than village so stormwater ponds locally when creek in flood</a:t>
            </a:r>
          </a:p>
          <a:p>
            <a:r>
              <a:rPr lang="en-US" dirty="0" smtClean="0"/>
              <a:t>Recent flooding of road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NZ" baseline="6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10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Whiteboard Session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454"/>
          <a:stretch/>
        </p:blipFill>
        <p:spPr>
          <a:xfrm>
            <a:off x="1406388" y="1112583"/>
            <a:ext cx="9298382" cy="5154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16518" y="18977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D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46571" y="19723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C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7058" y="234164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B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96157" y="226710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A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94631" y="19565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4022" y="35392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E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36622" y="350502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D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35514" y="35379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C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85818" y="36979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B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75288" y="36979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A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Whiteboard Session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454"/>
          <a:stretch/>
        </p:blipFill>
        <p:spPr>
          <a:xfrm>
            <a:off x="144119" y="1112583"/>
            <a:ext cx="9298382" cy="5154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54249" y="18977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D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4302" y="19723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C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789" y="234164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B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3888" y="226710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A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32362" y="19565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31753" y="35392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E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74353" y="350502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D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3245" y="353791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C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23549" y="36979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B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13019" y="36979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bg2">
                    <a:lumMod val="25000"/>
                  </a:schemeClr>
                </a:solidFill>
              </a:rPr>
              <a:t>A</a:t>
            </a:r>
            <a:endParaRPr lang="en-NZ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5" t="21225" r="21940" b="36092"/>
          <a:stretch/>
        </p:blipFill>
        <p:spPr>
          <a:xfrm>
            <a:off x="165703" y="867612"/>
            <a:ext cx="5153443" cy="25102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033" y="3200400"/>
            <a:ext cx="2441643" cy="3657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8"/>
          <a:stretch/>
        </p:blipFill>
        <p:spPr>
          <a:xfrm>
            <a:off x="9715033" y="-4970"/>
            <a:ext cx="2441643" cy="34853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777604" y="213486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77604" y="498454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79925" y="234461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B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1417" y="215698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C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89500" y="184125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D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0542" y="162764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84516" y="193809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A</a:t>
            </a:r>
            <a:endParaRPr lang="en-N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1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Drainage Assessment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11644873" cy="48935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Kerb</a:t>
            </a:r>
            <a:r>
              <a:rPr lang="en-US" dirty="0" smtClean="0"/>
              <a:t> is not a standard shape</a:t>
            </a:r>
          </a:p>
          <a:p>
            <a:r>
              <a:rPr lang="en-US" dirty="0" smtClean="0"/>
              <a:t>Stormwater network has capacity</a:t>
            </a:r>
          </a:p>
          <a:p>
            <a:pPr lvl="1"/>
            <a:r>
              <a:rPr lang="en-US" dirty="0" smtClean="0"/>
              <a:t>Pipe in street big enough</a:t>
            </a:r>
          </a:p>
          <a:p>
            <a:pPr lvl="1"/>
            <a:r>
              <a:rPr lang="en-US" dirty="0" smtClean="0"/>
              <a:t>Enough sumps to get water in even with shallow </a:t>
            </a:r>
            <a:r>
              <a:rPr lang="en-US" dirty="0" err="1" smtClean="0"/>
              <a:t>kerb</a:t>
            </a:r>
            <a:endParaRPr lang="en-US" dirty="0" smtClean="0"/>
          </a:p>
          <a:p>
            <a:r>
              <a:rPr lang="en-US" dirty="0" smtClean="0"/>
              <a:t>Creek the issue</a:t>
            </a:r>
          </a:p>
          <a:p>
            <a:pPr marL="0" indent="0">
              <a:buNone/>
            </a:pPr>
            <a:r>
              <a:rPr lang="en-NZ" sz="2700" i="1" dirty="0" smtClean="0"/>
              <a:t>	</a:t>
            </a:r>
          </a:p>
          <a:p>
            <a:pPr marL="0" indent="0">
              <a:buNone/>
            </a:pPr>
            <a:r>
              <a:rPr lang="en-NZ" sz="2200" i="1" dirty="0" smtClean="0"/>
              <a:t>“Overall</a:t>
            </a:r>
            <a:r>
              <a:rPr lang="en-NZ" sz="2200" i="1" dirty="0"/>
              <a:t>, the local stormwater network has sufficient capacity to meet the 5y design storm requirements for </a:t>
            </a:r>
            <a:r>
              <a:rPr lang="en-NZ" sz="2200" i="1" dirty="0" smtClean="0"/>
              <a:t>the </a:t>
            </a:r>
            <a:r>
              <a:rPr lang="en-NZ" sz="2200" i="1" dirty="0"/>
              <a:t>local catchment with a clear outfall to St Albans Creek.</a:t>
            </a:r>
          </a:p>
          <a:p>
            <a:pPr marL="0" indent="0">
              <a:buNone/>
            </a:pPr>
            <a:r>
              <a:rPr lang="en-NZ" sz="2200" i="1" dirty="0" smtClean="0"/>
              <a:t>The </a:t>
            </a:r>
            <a:r>
              <a:rPr lang="en-NZ" sz="2200" i="1" dirty="0"/>
              <a:t>main cause of surface flooding issues around Edgeware Village is the combination of high </a:t>
            </a:r>
            <a:r>
              <a:rPr lang="en-NZ" sz="2200" i="1" dirty="0" err="1" smtClean="0"/>
              <a:t>tailwater</a:t>
            </a:r>
            <a:r>
              <a:rPr lang="en-NZ" sz="2200" i="1" dirty="0" smtClean="0"/>
              <a:t> levels </a:t>
            </a:r>
            <a:r>
              <a:rPr lang="en-NZ" sz="2200" i="1" dirty="0"/>
              <a:t>in St Albans Creek and the comparatively low lying area between Colombo Street and </a:t>
            </a:r>
            <a:r>
              <a:rPr lang="en-NZ" sz="2200" i="1" dirty="0" err="1" smtClean="0"/>
              <a:t>Sherbourne</a:t>
            </a:r>
            <a:r>
              <a:rPr lang="en-NZ" sz="2200" i="1" dirty="0" smtClean="0"/>
              <a:t> Street</a:t>
            </a:r>
            <a:r>
              <a:rPr lang="en-NZ" sz="2200" i="1" dirty="0"/>
              <a:t>, which renders gravity drainage ineffective in a significant storm event. </a:t>
            </a:r>
            <a:endParaRPr lang="en-NZ" sz="2200" i="1" dirty="0" smtClean="0"/>
          </a:p>
          <a:p>
            <a:pPr marL="0" indent="0">
              <a:buNone/>
            </a:pPr>
            <a:r>
              <a:rPr lang="en-NZ" sz="2200" i="1" dirty="0" smtClean="0"/>
              <a:t>Upgrades </a:t>
            </a:r>
            <a:r>
              <a:rPr lang="en-NZ" sz="2200" i="1" dirty="0"/>
              <a:t>to the local kerb and channel, sumps and pipe network will not address this issue.</a:t>
            </a:r>
          </a:p>
          <a:p>
            <a:pPr marL="0" indent="0">
              <a:buNone/>
            </a:pPr>
            <a:r>
              <a:rPr lang="en-NZ" sz="2200" i="1" dirty="0" smtClean="0"/>
              <a:t>A </a:t>
            </a:r>
            <a:r>
              <a:rPr lang="en-NZ" sz="2200" i="1" dirty="0"/>
              <a:t>wider flood alleviation scheme or changes to floor levels would be required to materially reduce flood risk </a:t>
            </a:r>
            <a:r>
              <a:rPr lang="en-NZ" sz="2200" i="1" dirty="0" smtClean="0"/>
              <a:t>in </a:t>
            </a:r>
            <a:r>
              <a:rPr lang="en-NZ" sz="2200" i="1" dirty="0"/>
              <a:t>the area</a:t>
            </a:r>
            <a:r>
              <a:rPr lang="en-NZ" sz="2200" i="1" dirty="0" smtClean="0"/>
              <a:t>.”</a:t>
            </a:r>
            <a:endParaRPr lang="en-US" sz="2200" i="1" dirty="0"/>
          </a:p>
          <a:p>
            <a:endParaRPr lang="en-NZ" sz="2700" i="1" dirty="0"/>
          </a:p>
        </p:txBody>
      </p:sp>
    </p:spTree>
    <p:extLst>
      <p:ext uri="{BB962C8B-B14F-4D97-AF65-F5344CB8AC3E}">
        <p14:creationId xmlns:p14="http://schemas.microsoft.com/office/powerpoint/2010/main" val="19420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Kerb</a:t>
            </a:r>
            <a:r>
              <a:rPr lang="en-US" dirty="0" smtClean="0"/>
              <a:t> Replacement Concept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11644873" cy="489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Can’t raise footpath</a:t>
            </a:r>
          </a:p>
          <a:p>
            <a:r>
              <a:rPr lang="en-US" dirty="0" smtClean="0"/>
              <a:t>Flat footpath risky for pedestrians when frosty as can’t drain</a:t>
            </a:r>
          </a:p>
          <a:p>
            <a:r>
              <a:rPr lang="en-US" dirty="0" smtClean="0"/>
              <a:t>Need to lower road and rebuild footpath to get </a:t>
            </a:r>
            <a:r>
              <a:rPr lang="en-US" dirty="0" err="1" smtClean="0"/>
              <a:t>kerb</a:t>
            </a:r>
            <a:r>
              <a:rPr lang="en-US" dirty="0" smtClean="0"/>
              <a:t> height</a:t>
            </a:r>
          </a:p>
          <a:p>
            <a:r>
              <a:rPr lang="en-US" dirty="0" smtClean="0"/>
              <a:t>Approx. $1.2M and may not align with masterplan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NZ" sz="2700" i="1" dirty="0" smtClean="0"/>
              <a:t>	</a:t>
            </a:r>
          </a:p>
          <a:p>
            <a:endParaRPr lang="en-NZ" sz="27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489" t="11682" r="4580" b="6622"/>
          <a:stretch/>
        </p:blipFill>
        <p:spPr>
          <a:xfrm>
            <a:off x="979403" y="3334578"/>
            <a:ext cx="10747588" cy="288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9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6572-288E-4BBC-9245-9955377B2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0E0C-82CB-4DF1-B8B4-2BA985ED9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0010-BB67-4A4C-8CFB-E56D72EB5DC8}" type="datetime3">
              <a:rPr lang="en-NZ" smtClean="0"/>
              <a:t>22 August 2022</a:t>
            </a:fld>
            <a:endParaRPr lang="en-NZ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0CE83A-5E97-40E9-AF02-3AD66634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871" y="6356350"/>
            <a:ext cx="4599374" cy="365125"/>
          </a:xfrm>
        </p:spPr>
        <p:txBody>
          <a:bodyPr/>
          <a:lstStyle/>
          <a:p>
            <a:r>
              <a:rPr lang="en-NZ" dirty="0"/>
              <a:t>Edgeware Village Drainage and Kerb Replacement Option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461EBA7-E325-4F42-9CDF-91D1B181A667}"/>
              </a:ext>
            </a:extLst>
          </p:cNvPr>
          <p:cNvSpPr txBox="1">
            <a:spLocks/>
          </p:cNvSpPr>
          <p:nvPr/>
        </p:nvSpPr>
        <p:spPr>
          <a:xfrm>
            <a:off x="316870" y="1282416"/>
            <a:ext cx="11644873" cy="489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Impact of BP:</a:t>
            </a:r>
          </a:p>
          <a:p>
            <a:pPr lvl="1"/>
            <a:r>
              <a:rPr lang="en-US" dirty="0" smtClean="0"/>
              <a:t>Consent granted by ECan for SW discharge</a:t>
            </a:r>
          </a:p>
          <a:p>
            <a:pPr lvl="1"/>
            <a:r>
              <a:rPr lang="en-US" i="1" dirty="0" smtClean="0"/>
              <a:t>Condition 4: </a:t>
            </a:r>
            <a:r>
              <a:rPr lang="en-NZ" i="1" dirty="0"/>
              <a:t>The sites stormwater system shall be designed to ensure that site stormwater as overland flow from up to and including a 24 hour duration 2% AEP rainfall event does not leave the site except for secondary flows to the road </a:t>
            </a:r>
            <a:r>
              <a:rPr lang="en-NZ" i="1" dirty="0" smtClean="0"/>
              <a:t>reserve.</a:t>
            </a:r>
          </a:p>
          <a:p>
            <a:r>
              <a:rPr lang="en-NZ" dirty="0" smtClean="0"/>
              <a:t>Retirement Village:</a:t>
            </a:r>
          </a:p>
          <a:p>
            <a:pPr lvl="1"/>
            <a:r>
              <a:rPr lang="en-NZ" dirty="0" smtClean="0"/>
              <a:t>Now demolished with replacement units compliant with district plan floor levels</a:t>
            </a:r>
          </a:p>
          <a:p>
            <a:pPr lvl="1"/>
            <a:r>
              <a:rPr lang="en-NZ" dirty="0" smtClean="0"/>
              <a:t>Uncertain of future development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NZ" sz="2700" i="1" dirty="0" smtClean="0"/>
              <a:t>	</a:t>
            </a:r>
          </a:p>
          <a:p>
            <a:endParaRPr lang="en-NZ" sz="27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0109" y="4069165"/>
            <a:ext cx="4631634" cy="279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4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CCC Brand">
      <a:dk1>
        <a:srgbClr val="414042"/>
      </a:dk1>
      <a:lt1>
        <a:srgbClr val="414042"/>
      </a:lt1>
      <a:dk2>
        <a:srgbClr val="414042"/>
      </a:dk2>
      <a:lt2>
        <a:srgbClr val="E6E7E8"/>
      </a:lt2>
      <a:accent1>
        <a:srgbClr val="A4DAD2"/>
      </a:accent1>
      <a:accent2>
        <a:srgbClr val="7CCCBF"/>
      </a:accent2>
      <a:accent3>
        <a:srgbClr val="12A4A4"/>
      </a:accent3>
      <a:accent4>
        <a:srgbClr val="098484"/>
      </a:accent4>
      <a:accent5>
        <a:srgbClr val="F05B72"/>
      </a:accent5>
      <a:accent6>
        <a:srgbClr val="E11156"/>
      </a:accent6>
      <a:hlink>
        <a:srgbClr val="098484"/>
      </a:hlink>
      <a:folHlink>
        <a:srgbClr val="414042"/>
      </a:folHlink>
    </a:clrScheme>
    <a:fontScheme name="CCC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xt slides">
  <a:themeElements>
    <a:clrScheme name="CCC Brand">
      <a:dk1>
        <a:srgbClr val="414042"/>
      </a:dk1>
      <a:lt1>
        <a:srgbClr val="FFFFFF"/>
      </a:lt1>
      <a:dk2>
        <a:srgbClr val="414042"/>
      </a:dk2>
      <a:lt2>
        <a:srgbClr val="E6E7E8"/>
      </a:lt2>
      <a:accent1>
        <a:srgbClr val="A4DAD2"/>
      </a:accent1>
      <a:accent2>
        <a:srgbClr val="7CCCBF"/>
      </a:accent2>
      <a:accent3>
        <a:srgbClr val="12A4A4"/>
      </a:accent3>
      <a:accent4>
        <a:srgbClr val="098484"/>
      </a:accent4>
      <a:accent5>
        <a:srgbClr val="F05B72"/>
      </a:accent5>
      <a:accent6>
        <a:srgbClr val="E11156"/>
      </a:accent6>
      <a:hlink>
        <a:srgbClr val="098484"/>
      </a:hlink>
      <a:folHlink>
        <a:srgbClr val="414042"/>
      </a:folHlink>
    </a:clrScheme>
    <a:fontScheme name="CCC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ull page image black logo">
  <a:themeElements>
    <a:clrScheme name="CCC Brand">
      <a:dk1>
        <a:srgbClr val="414042"/>
      </a:dk1>
      <a:lt1>
        <a:srgbClr val="FFFFFF"/>
      </a:lt1>
      <a:dk2>
        <a:srgbClr val="414042"/>
      </a:dk2>
      <a:lt2>
        <a:srgbClr val="E6E7E8"/>
      </a:lt2>
      <a:accent1>
        <a:srgbClr val="A4DAD2"/>
      </a:accent1>
      <a:accent2>
        <a:srgbClr val="7CCCBF"/>
      </a:accent2>
      <a:accent3>
        <a:srgbClr val="12A4A4"/>
      </a:accent3>
      <a:accent4>
        <a:srgbClr val="098484"/>
      </a:accent4>
      <a:accent5>
        <a:srgbClr val="F05B72"/>
      </a:accent5>
      <a:accent6>
        <a:srgbClr val="E11156"/>
      </a:accent6>
      <a:hlink>
        <a:srgbClr val="098484"/>
      </a:hlink>
      <a:folHlink>
        <a:srgbClr val="41404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ivider slides">
  <a:themeElements>
    <a:clrScheme name="CCC Brand">
      <a:dk1>
        <a:srgbClr val="414042"/>
      </a:dk1>
      <a:lt1>
        <a:srgbClr val="414042"/>
      </a:lt1>
      <a:dk2>
        <a:srgbClr val="414042"/>
      </a:dk2>
      <a:lt2>
        <a:srgbClr val="E6E7E8"/>
      </a:lt2>
      <a:accent1>
        <a:srgbClr val="A4DAD2"/>
      </a:accent1>
      <a:accent2>
        <a:srgbClr val="7CCCBF"/>
      </a:accent2>
      <a:accent3>
        <a:srgbClr val="12A4A4"/>
      </a:accent3>
      <a:accent4>
        <a:srgbClr val="098484"/>
      </a:accent4>
      <a:accent5>
        <a:srgbClr val="F05B72"/>
      </a:accent5>
      <a:accent6>
        <a:srgbClr val="E11156"/>
      </a:accent6>
      <a:hlink>
        <a:srgbClr val="098484"/>
      </a:hlink>
      <a:folHlink>
        <a:srgbClr val="414042"/>
      </a:folHlink>
    </a:clrScheme>
    <a:fontScheme name="CCC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End slide">
  <a:themeElements>
    <a:clrScheme name="CCC Brand">
      <a:dk1>
        <a:srgbClr val="414042"/>
      </a:dk1>
      <a:lt1>
        <a:srgbClr val="414042"/>
      </a:lt1>
      <a:dk2>
        <a:srgbClr val="414042"/>
      </a:dk2>
      <a:lt2>
        <a:srgbClr val="E6E7E8"/>
      </a:lt2>
      <a:accent1>
        <a:srgbClr val="A4DAD2"/>
      </a:accent1>
      <a:accent2>
        <a:srgbClr val="7CCCBF"/>
      </a:accent2>
      <a:accent3>
        <a:srgbClr val="12A4A4"/>
      </a:accent3>
      <a:accent4>
        <a:srgbClr val="098484"/>
      </a:accent4>
      <a:accent5>
        <a:srgbClr val="F05B72"/>
      </a:accent5>
      <a:accent6>
        <a:srgbClr val="E11156"/>
      </a:accent6>
      <a:hlink>
        <a:srgbClr val="098484"/>
      </a:hlink>
      <a:folHlink>
        <a:srgbClr val="414042"/>
      </a:folHlink>
    </a:clrScheme>
    <a:fontScheme name="CCC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ED7741FA79EC46A5F3A071B2AAF575" ma:contentTypeVersion="13" ma:contentTypeDescription="Create a new document." ma:contentTypeScope="" ma:versionID="ef9aa98503567318d37f0852f145e97d">
  <xsd:schema xmlns:xsd="http://www.w3.org/2001/XMLSchema" xmlns:xs="http://www.w3.org/2001/XMLSchema" xmlns:p="http://schemas.microsoft.com/office/2006/metadata/properties" xmlns:ns2="50547cf9-d16f-4ba6-b4a4-fdb62ca58b4e" xmlns:ns3="316d0a14-a7f8-4db5-89ad-e708730801f6" targetNamespace="http://schemas.microsoft.com/office/2006/metadata/properties" ma:root="true" ma:fieldsID="02b5515d274bc1a599d24d3950698f7f" ns2:_="" ns3:_="">
    <xsd:import namespace="50547cf9-d16f-4ba6-b4a4-fdb62ca58b4e"/>
    <xsd:import namespace="316d0a14-a7f8-4db5-89ad-e708730801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547cf9-d16f-4ba6-b4a4-fdb62ca58b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d0a14-a7f8-4db5-89ad-e708730801f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EE247D-8759-4C62-B3BB-F6F526821A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547cf9-d16f-4ba6-b4a4-fdb62ca58b4e"/>
    <ds:schemaRef ds:uri="316d0a14-a7f8-4db5-89ad-e708730801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05AD56-4CFC-46C6-AB5C-C77FD1E26D7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316d0a14-a7f8-4db5-89ad-e708730801f6"/>
    <ds:schemaRef ds:uri="50547cf9-d16f-4ba6-b4a4-fdb62ca58b4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22B50CE-D4E0-456A-9FCE-F3749A03E6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2632</TotalTime>
  <Words>963</Words>
  <Application>Microsoft Office PowerPoint</Application>
  <PresentationFormat>Widescreen</PresentationFormat>
  <Paragraphs>205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Source Sans Pro</vt:lpstr>
      <vt:lpstr>Source Sans Pro Black</vt:lpstr>
      <vt:lpstr>Title slide</vt:lpstr>
      <vt:lpstr>Text slides</vt:lpstr>
      <vt:lpstr>Full page image black logo</vt:lpstr>
      <vt:lpstr>Divider slides</vt:lpstr>
      <vt:lpstr>End slide</vt:lpstr>
      <vt:lpstr>Edgeware Village Drainage and Kerb Replacement Option</vt:lpstr>
      <vt:lpstr>Agenda</vt:lpstr>
      <vt:lpstr>Local Situation - Recap</vt:lpstr>
      <vt:lpstr>Local Situation Recap</vt:lpstr>
      <vt:lpstr>Whiteboard Session</vt:lpstr>
      <vt:lpstr>Whiteboard Session</vt:lpstr>
      <vt:lpstr>Drainage Assessment</vt:lpstr>
      <vt:lpstr>Kerb Replacement Concept</vt:lpstr>
      <vt:lpstr>Other Issues</vt:lpstr>
      <vt:lpstr>Other Issues</vt:lpstr>
      <vt:lpstr>Other Issues</vt:lpstr>
      <vt:lpstr>Edgeware Options</vt:lpstr>
      <vt:lpstr>Council Report</vt:lpstr>
      <vt:lpstr>Board Feedback</vt:lpstr>
      <vt:lpstr>LDRP Investigation – Area Wide</vt:lpstr>
      <vt:lpstr>LTP</vt:lpstr>
    </vt:vector>
  </TitlesOfParts>
  <Company>Christchurch City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James, Ben</dc:creator>
  <cp:lastModifiedBy>Sullivan, Ella</cp:lastModifiedBy>
  <cp:revision>174</cp:revision>
  <dcterms:created xsi:type="dcterms:W3CDTF">2020-08-18T21:46:55Z</dcterms:created>
  <dcterms:modified xsi:type="dcterms:W3CDTF">2022-08-21T23:00:18Z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0x01010063ED7741FA79EC46A5F3A071B2AAF575</vt:lpwstr>
  </property>
</Properties>
</file>