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12801600" cy="9601200" type="A3"/>
  <p:notesSz cx="6797675" cy="9926638"/>
  <p:defaultTextStyle>
    <a:defPPr>
      <a:defRPr lang="en-US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5F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798" y="-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BE292-6906-451A-B0F8-7E8E6C6604DA}" type="datetimeFigureOut">
              <a:rPr lang="en-NZ" smtClean="0"/>
              <a:t>29/11/2018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2E818-76C1-4070-9079-C6BA1DD0A98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673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2E818-76C1-4070-9079-C6BA1DD0A98E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7407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0145" y="763208"/>
            <a:ext cx="8941384" cy="930338"/>
          </a:xfrm>
        </p:spPr>
        <p:txBody>
          <a:bodyPr anchor="b">
            <a:normAutofit/>
          </a:bodyPr>
          <a:lstStyle>
            <a:lvl1pPr algn="l">
              <a:defRPr sz="3920" b="1" cap="all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0150" y="1597978"/>
            <a:ext cx="8901379" cy="504507"/>
          </a:xfrm>
        </p:spPr>
        <p:txBody>
          <a:bodyPr>
            <a:normAutofit/>
          </a:bodyPr>
          <a:lstStyle>
            <a:lvl1pPr marL="0" indent="0" algn="l">
              <a:buNone/>
              <a:defRPr sz="2240">
                <a:solidFill>
                  <a:schemeClr val="accent2"/>
                </a:solidFill>
              </a:defRPr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0688" y="9121140"/>
            <a:ext cx="2880360" cy="480060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0EE62241-ACF6-4170-A27D-6477E8E92F89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16896" y="2090632"/>
            <a:ext cx="10984705" cy="7018655"/>
          </a:xfrm>
          <a:custGeom>
            <a:avLst/>
            <a:gdLst>
              <a:gd name="connsiteX0" fmla="*/ 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0 w 7858125"/>
              <a:gd name="connsiteY4" fmla="*/ 0 h 5013325"/>
              <a:gd name="connsiteX0" fmla="*/ 89535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895350 w 7858125"/>
              <a:gd name="connsiteY4" fmla="*/ 0 h 5013325"/>
              <a:gd name="connsiteX0" fmla="*/ 883443 w 7846218"/>
              <a:gd name="connsiteY0" fmla="*/ 0 h 5013325"/>
              <a:gd name="connsiteX1" fmla="*/ 7846218 w 7846218"/>
              <a:gd name="connsiteY1" fmla="*/ 0 h 5013325"/>
              <a:gd name="connsiteX2" fmla="*/ 7846218 w 7846218"/>
              <a:gd name="connsiteY2" fmla="*/ 5013325 h 5013325"/>
              <a:gd name="connsiteX3" fmla="*/ 0 w 7846218"/>
              <a:gd name="connsiteY3" fmla="*/ 5013325 h 5013325"/>
              <a:gd name="connsiteX4" fmla="*/ 883443 w 7846218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46218" h="5013325">
                <a:moveTo>
                  <a:pt x="883443" y="0"/>
                </a:moveTo>
                <a:lnTo>
                  <a:pt x="7846218" y="0"/>
                </a:lnTo>
                <a:lnTo>
                  <a:pt x="7846218" y="5013325"/>
                </a:lnTo>
                <a:lnTo>
                  <a:pt x="0" y="5013325"/>
                </a:lnTo>
                <a:lnTo>
                  <a:pt x="88344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388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h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0688" y="9121140"/>
            <a:ext cx="2880360" cy="480060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0EE62241-ACF6-4170-A27D-6477E8E92F89}" type="slidenum">
              <a:rPr lang="en-NZ" smtClean="0"/>
              <a:pPr/>
              <a:t>‹#›</a:t>
            </a:fld>
            <a:endParaRPr lang="en-NZ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6537"/>
            <a:ext cx="3260141" cy="164287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16896" y="2102486"/>
            <a:ext cx="10984705" cy="7018655"/>
          </a:xfrm>
          <a:custGeom>
            <a:avLst/>
            <a:gdLst>
              <a:gd name="connsiteX0" fmla="*/ 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0 w 7858125"/>
              <a:gd name="connsiteY4" fmla="*/ 0 h 5013325"/>
              <a:gd name="connsiteX0" fmla="*/ 89535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895350 w 7858125"/>
              <a:gd name="connsiteY4" fmla="*/ 0 h 5013325"/>
              <a:gd name="connsiteX0" fmla="*/ 883443 w 7846218"/>
              <a:gd name="connsiteY0" fmla="*/ 0 h 5013325"/>
              <a:gd name="connsiteX1" fmla="*/ 7846218 w 7846218"/>
              <a:gd name="connsiteY1" fmla="*/ 0 h 5013325"/>
              <a:gd name="connsiteX2" fmla="*/ 7846218 w 7846218"/>
              <a:gd name="connsiteY2" fmla="*/ 5013325 h 5013325"/>
              <a:gd name="connsiteX3" fmla="*/ 0 w 7846218"/>
              <a:gd name="connsiteY3" fmla="*/ 5013325 h 5013325"/>
              <a:gd name="connsiteX4" fmla="*/ 883443 w 7846218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46218" h="5013325">
                <a:moveTo>
                  <a:pt x="883443" y="0"/>
                </a:moveTo>
                <a:lnTo>
                  <a:pt x="7846218" y="0"/>
                </a:lnTo>
                <a:lnTo>
                  <a:pt x="7846218" y="5013325"/>
                </a:lnTo>
                <a:lnTo>
                  <a:pt x="0" y="5013325"/>
                </a:lnTo>
                <a:lnTo>
                  <a:pt x="88344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0142" y="2296069"/>
            <a:ext cx="8941384" cy="930338"/>
          </a:xfrm>
        </p:spPr>
        <p:txBody>
          <a:bodyPr anchor="b">
            <a:normAutofit/>
          </a:bodyPr>
          <a:lstStyle>
            <a:lvl1pPr algn="l">
              <a:defRPr sz="392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60141" y="3203068"/>
            <a:ext cx="8901379" cy="504507"/>
          </a:xfrm>
        </p:spPr>
        <p:txBody>
          <a:bodyPr>
            <a:normAutofit/>
          </a:bodyPr>
          <a:lstStyle>
            <a:lvl1pPr marL="0" indent="0" algn="l">
              <a:buNone/>
              <a:defRPr sz="2240">
                <a:solidFill>
                  <a:schemeClr val="bg1"/>
                </a:solidFill>
              </a:defRPr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04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6537"/>
            <a:ext cx="3260141" cy="164287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16896" y="2090632"/>
            <a:ext cx="10984705" cy="7018655"/>
          </a:xfrm>
          <a:custGeom>
            <a:avLst/>
            <a:gdLst>
              <a:gd name="connsiteX0" fmla="*/ 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0 w 7858125"/>
              <a:gd name="connsiteY4" fmla="*/ 0 h 5013325"/>
              <a:gd name="connsiteX0" fmla="*/ 895350 w 7858125"/>
              <a:gd name="connsiteY0" fmla="*/ 0 h 5013325"/>
              <a:gd name="connsiteX1" fmla="*/ 7858125 w 7858125"/>
              <a:gd name="connsiteY1" fmla="*/ 0 h 5013325"/>
              <a:gd name="connsiteX2" fmla="*/ 7858125 w 7858125"/>
              <a:gd name="connsiteY2" fmla="*/ 5013325 h 5013325"/>
              <a:gd name="connsiteX3" fmla="*/ 0 w 7858125"/>
              <a:gd name="connsiteY3" fmla="*/ 5013325 h 5013325"/>
              <a:gd name="connsiteX4" fmla="*/ 895350 w 7858125"/>
              <a:gd name="connsiteY4" fmla="*/ 0 h 5013325"/>
              <a:gd name="connsiteX0" fmla="*/ 883443 w 7846218"/>
              <a:gd name="connsiteY0" fmla="*/ 0 h 5013325"/>
              <a:gd name="connsiteX1" fmla="*/ 7846218 w 7846218"/>
              <a:gd name="connsiteY1" fmla="*/ 0 h 5013325"/>
              <a:gd name="connsiteX2" fmla="*/ 7846218 w 7846218"/>
              <a:gd name="connsiteY2" fmla="*/ 5013325 h 5013325"/>
              <a:gd name="connsiteX3" fmla="*/ 0 w 7846218"/>
              <a:gd name="connsiteY3" fmla="*/ 5013325 h 5013325"/>
              <a:gd name="connsiteX4" fmla="*/ 883443 w 7846218"/>
              <a:gd name="connsiteY4" fmla="*/ 0 h 501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46218" h="5013325">
                <a:moveTo>
                  <a:pt x="883443" y="0"/>
                </a:moveTo>
                <a:lnTo>
                  <a:pt x="7846218" y="0"/>
                </a:lnTo>
                <a:lnTo>
                  <a:pt x="7846218" y="5013325"/>
                </a:lnTo>
                <a:lnTo>
                  <a:pt x="0" y="5013325"/>
                </a:lnTo>
                <a:lnTo>
                  <a:pt x="88344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0142" y="2296069"/>
            <a:ext cx="8941384" cy="930338"/>
          </a:xfrm>
        </p:spPr>
        <p:txBody>
          <a:bodyPr anchor="b">
            <a:normAutofit/>
          </a:bodyPr>
          <a:lstStyle>
            <a:lvl1pPr algn="l">
              <a:defRPr sz="3920" b="1" cap="all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60141" y="3203068"/>
            <a:ext cx="8901379" cy="504507"/>
          </a:xfrm>
        </p:spPr>
        <p:txBody>
          <a:bodyPr>
            <a:normAutofit/>
          </a:bodyPr>
          <a:lstStyle>
            <a:lvl1pPr marL="0" indent="0" algn="l">
              <a:buNone/>
              <a:defRPr sz="2240">
                <a:solidFill>
                  <a:schemeClr val="accent2"/>
                </a:solidFill>
              </a:defRPr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0688" y="9121140"/>
            <a:ext cx="2880360" cy="480060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0EE62241-ACF6-4170-A27D-6477E8E92F89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0256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974848"/>
            <a:ext cx="11041380" cy="3412619"/>
          </a:xfrm>
        </p:spPr>
        <p:txBody>
          <a:bodyPr anchor="ctr" anchorCtr="0">
            <a:normAutofit/>
          </a:bodyPr>
          <a:lstStyle>
            <a:lvl1pPr algn="ctr"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241-ACF6-4170-A27D-6477E8E92F89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1696879"/>
            <a:ext cx="320040" cy="500062"/>
          </a:xfrm>
          <a:custGeom>
            <a:avLst/>
            <a:gdLst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221456 w 221456"/>
              <a:gd name="connsiteY2" fmla="*/ 357187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59543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66687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8600"/>
              <a:gd name="connsiteY0" fmla="*/ 0 h 357187"/>
              <a:gd name="connsiteX1" fmla="*/ 228600 w 228600"/>
              <a:gd name="connsiteY1" fmla="*/ 0 h 357187"/>
              <a:gd name="connsiteX2" fmla="*/ 166687 w 228600"/>
              <a:gd name="connsiteY2" fmla="*/ 354805 h 357187"/>
              <a:gd name="connsiteX3" fmla="*/ 0 w 228600"/>
              <a:gd name="connsiteY3" fmla="*/ 357187 h 357187"/>
              <a:gd name="connsiteX4" fmla="*/ 0 w 228600"/>
              <a:gd name="connsiteY4" fmla="*/ 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7187">
                <a:moveTo>
                  <a:pt x="0" y="0"/>
                </a:moveTo>
                <a:lnTo>
                  <a:pt x="228600" y="0"/>
                </a:lnTo>
                <a:lnTo>
                  <a:pt x="166687" y="354805"/>
                </a:lnTo>
                <a:lnTo>
                  <a:pt x="0" y="35718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</p:spTree>
    <p:extLst>
      <p:ext uri="{BB962C8B-B14F-4D97-AF65-F5344CB8AC3E}">
        <p14:creationId xmlns:p14="http://schemas.microsoft.com/office/powerpoint/2010/main" val="238160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N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241-ACF6-4170-A27D-6477E8E92F89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1696879"/>
            <a:ext cx="320040" cy="500062"/>
          </a:xfrm>
          <a:custGeom>
            <a:avLst/>
            <a:gdLst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221456 w 221456"/>
              <a:gd name="connsiteY2" fmla="*/ 357187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59543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66687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8600"/>
              <a:gd name="connsiteY0" fmla="*/ 0 h 357187"/>
              <a:gd name="connsiteX1" fmla="*/ 228600 w 228600"/>
              <a:gd name="connsiteY1" fmla="*/ 0 h 357187"/>
              <a:gd name="connsiteX2" fmla="*/ 166687 w 228600"/>
              <a:gd name="connsiteY2" fmla="*/ 354805 h 357187"/>
              <a:gd name="connsiteX3" fmla="*/ 0 w 228600"/>
              <a:gd name="connsiteY3" fmla="*/ 357187 h 357187"/>
              <a:gd name="connsiteX4" fmla="*/ 0 w 228600"/>
              <a:gd name="connsiteY4" fmla="*/ 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7187">
                <a:moveTo>
                  <a:pt x="0" y="0"/>
                </a:moveTo>
                <a:lnTo>
                  <a:pt x="228600" y="0"/>
                </a:lnTo>
                <a:lnTo>
                  <a:pt x="166687" y="354805"/>
                </a:lnTo>
                <a:lnTo>
                  <a:pt x="0" y="35718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4" name="Rectangle 3"/>
          <p:cNvSpPr/>
          <p:nvPr userDrawn="1"/>
        </p:nvSpPr>
        <p:spPr>
          <a:xfrm>
            <a:off x="9692640" y="-2192"/>
            <a:ext cx="3108960" cy="9116930"/>
          </a:xfrm>
          <a:custGeom>
            <a:avLst/>
            <a:gdLst>
              <a:gd name="connsiteX0" fmla="*/ 0 w 2220686"/>
              <a:gd name="connsiteY0" fmla="*/ 0 h 6510528"/>
              <a:gd name="connsiteX1" fmla="*/ 2220686 w 2220686"/>
              <a:gd name="connsiteY1" fmla="*/ 0 h 6510528"/>
              <a:gd name="connsiteX2" fmla="*/ 2220686 w 2220686"/>
              <a:gd name="connsiteY2" fmla="*/ 6510528 h 6510528"/>
              <a:gd name="connsiteX3" fmla="*/ 0 w 2220686"/>
              <a:gd name="connsiteY3" fmla="*/ 6510528 h 6510528"/>
              <a:gd name="connsiteX4" fmla="*/ 0 w 2220686"/>
              <a:gd name="connsiteY4" fmla="*/ 0 h 6510528"/>
              <a:gd name="connsiteX0" fmla="*/ 1672046 w 2220686"/>
              <a:gd name="connsiteY0" fmla="*/ 0 h 6519237"/>
              <a:gd name="connsiteX1" fmla="*/ 2220686 w 2220686"/>
              <a:gd name="connsiteY1" fmla="*/ 8709 h 6519237"/>
              <a:gd name="connsiteX2" fmla="*/ 2220686 w 2220686"/>
              <a:gd name="connsiteY2" fmla="*/ 6519237 h 6519237"/>
              <a:gd name="connsiteX3" fmla="*/ 0 w 2220686"/>
              <a:gd name="connsiteY3" fmla="*/ 6519237 h 6519237"/>
              <a:gd name="connsiteX4" fmla="*/ 1672046 w 2220686"/>
              <a:gd name="connsiteY4" fmla="*/ 0 h 6519237"/>
              <a:gd name="connsiteX0" fmla="*/ 1162458 w 2220686"/>
              <a:gd name="connsiteY0" fmla="*/ 0 h 6512093"/>
              <a:gd name="connsiteX1" fmla="*/ 2220686 w 2220686"/>
              <a:gd name="connsiteY1" fmla="*/ 1565 h 6512093"/>
              <a:gd name="connsiteX2" fmla="*/ 2220686 w 2220686"/>
              <a:gd name="connsiteY2" fmla="*/ 6512093 h 6512093"/>
              <a:gd name="connsiteX3" fmla="*/ 0 w 2220686"/>
              <a:gd name="connsiteY3" fmla="*/ 6512093 h 6512093"/>
              <a:gd name="connsiteX4" fmla="*/ 1162458 w 2220686"/>
              <a:gd name="connsiteY4" fmla="*/ 0 h 6512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0686" h="6512093">
                <a:moveTo>
                  <a:pt x="1162458" y="0"/>
                </a:moveTo>
                <a:lnTo>
                  <a:pt x="2220686" y="1565"/>
                </a:lnTo>
                <a:lnTo>
                  <a:pt x="2220686" y="6512093"/>
                </a:lnTo>
                <a:lnTo>
                  <a:pt x="0" y="6512093"/>
                </a:lnTo>
                <a:lnTo>
                  <a:pt x="1162458" y="0"/>
                </a:lnTo>
                <a:close/>
              </a:path>
            </a:pathLst>
          </a:custGeom>
          <a:solidFill>
            <a:srgbClr val="F5F5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55714" y="1634806"/>
            <a:ext cx="9985692" cy="633412"/>
          </a:xfrm>
        </p:spPr>
        <p:txBody>
          <a:bodyPr>
            <a:normAutofit/>
          </a:bodyPr>
          <a:lstStyle>
            <a:lvl1pPr marL="0" indent="0">
              <a:buNone/>
              <a:defRPr sz="3640" b="1">
                <a:solidFill>
                  <a:schemeClr val="accent2"/>
                </a:solidFill>
              </a:defRPr>
            </a:lvl1pPr>
            <a:lvl2pPr marL="640080" indent="0">
              <a:buNone/>
              <a:defRPr b="1">
                <a:solidFill>
                  <a:schemeClr val="accent2"/>
                </a:solidFill>
              </a:defRPr>
            </a:lvl2pPr>
            <a:lvl3pPr marL="1280160" indent="0">
              <a:buNone/>
              <a:defRPr b="1">
                <a:solidFill>
                  <a:schemeClr val="accent2"/>
                </a:solidFill>
              </a:defRPr>
            </a:lvl3pPr>
            <a:lvl4pPr marL="1920240" indent="0">
              <a:buNone/>
              <a:defRPr b="1">
                <a:solidFill>
                  <a:schemeClr val="accent2"/>
                </a:solidFill>
              </a:defRPr>
            </a:lvl4pPr>
            <a:lvl5pPr marL="2560320" indent="0">
              <a:buNone/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55651" y="2537016"/>
            <a:ext cx="9302749" cy="5802947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700"/>
              </a:spcBef>
              <a:buNone/>
              <a:defRPr sz="2520"/>
            </a:lvl1pPr>
            <a:lvl2pPr marL="255588" indent="-255588">
              <a:lnSpc>
                <a:spcPts val="2520"/>
              </a:lnSpc>
              <a:spcBef>
                <a:spcPts val="1680"/>
              </a:spcBef>
              <a:defRPr sz="1960"/>
            </a:lvl2pPr>
            <a:lvl3pPr marL="500063" indent="-244475">
              <a:lnSpc>
                <a:spcPts val="2520"/>
              </a:lnSpc>
              <a:spcBef>
                <a:spcPts val="1680"/>
              </a:spcBef>
              <a:defRPr sz="1960"/>
            </a:lvl3pPr>
            <a:lvl4pPr marL="755650" indent="-255588">
              <a:lnSpc>
                <a:spcPts val="2520"/>
              </a:lnSpc>
              <a:spcBef>
                <a:spcPts val="1680"/>
              </a:spcBef>
              <a:defRPr sz="1960"/>
            </a:lvl4pPr>
            <a:lvl5pPr marL="1000125" indent="-244475">
              <a:lnSpc>
                <a:spcPts val="2520"/>
              </a:lnSpc>
              <a:spcBef>
                <a:spcPts val="1680"/>
              </a:spcBef>
              <a:defRPr sz="196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612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241-ACF6-4170-A27D-6477E8E92F89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1696879"/>
            <a:ext cx="320040" cy="500062"/>
          </a:xfrm>
          <a:custGeom>
            <a:avLst/>
            <a:gdLst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221456 w 221456"/>
              <a:gd name="connsiteY2" fmla="*/ 357187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59543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66687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8600"/>
              <a:gd name="connsiteY0" fmla="*/ 0 h 357187"/>
              <a:gd name="connsiteX1" fmla="*/ 228600 w 228600"/>
              <a:gd name="connsiteY1" fmla="*/ 0 h 357187"/>
              <a:gd name="connsiteX2" fmla="*/ 166687 w 228600"/>
              <a:gd name="connsiteY2" fmla="*/ 354805 h 357187"/>
              <a:gd name="connsiteX3" fmla="*/ 0 w 228600"/>
              <a:gd name="connsiteY3" fmla="*/ 357187 h 357187"/>
              <a:gd name="connsiteX4" fmla="*/ 0 w 228600"/>
              <a:gd name="connsiteY4" fmla="*/ 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7187">
                <a:moveTo>
                  <a:pt x="0" y="0"/>
                </a:moveTo>
                <a:lnTo>
                  <a:pt x="228600" y="0"/>
                </a:lnTo>
                <a:lnTo>
                  <a:pt x="166687" y="354805"/>
                </a:lnTo>
                <a:lnTo>
                  <a:pt x="0" y="35718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55715" y="1634806"/>
            <a:ext cx="5876735" cy="633412"/>
          </a:xfrm>
        </p:spPr>
        <p:txBody>
          <a:bodyPr>
            <a:normAutofit/>
          </a:bodyPr>
          <a:lstStyle>
            <a:lvl1pPr marL="0" indent="0">
              <a:buNone/>
              <a:defRPr sz="3640" b="1">
                <a:solidFill>
                  <a:schemeClr val="accent2"/>
                </a:solidFill>
              </a:defRPr>
            </a:lvl1pPr>
            <a:lvl2pPr marL="640080" indent="0">
              <a:buNone/>
              <a:defRPr b="1">
                <a:solidFill>
                  <a:schemeClr val="accent2"/>
                </a:solidFill>
              </a:defRPr>
            </a:lvl2pPr>
            <a:lvl3pPr marL="1280160" indent="0">
              <a:buNone/>
              <a:defRPr b="1">
                <a:solidFill>
                  <a:schemeClr val="accent2"/>
                </a:solidFill>
              </a:defRPr>
            </a:lvl3pPr>
            <a:lvl4pPr marL="1920240" indent="0">
              <a:buNone/>
              <a:defRPr b="1">
                <a:solidFill>
                  <a:schemeClr val="accent2"/>
                </a:solidFill>
              </a:defRPr>
            </a:lvl4pPr>
            <a:lvl5pPr marL="2560320" indent="0">
              <a:buNone/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55652" y="2537016"/>
            <a:ext cx="5255006" cy="5802947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700"/>
              </a:spcBef>
              <a:buNone/>
              <a:defRPr sz="2520"/>
            </a:lvl1pPr>
            <a:lvl2pPr marL="255588" indent="-255588">
              <a:lnSpc>
                <a:spcPts val="2520"/>
              </a:lnSpc>
              <a:spcBef>
                <a:spcPts val="1680"/>
              </a:spcBef>
              <a:defRPr sz="1960"/>
            </a:lvl2pPr>
            <a:lvl3pPr marL="500063" indent="-244475">
              <a:lnSpc>
                <a:spcPts val="2520"/>
              </a:lnSpc>
              <a:spcBef>
                <a:spcPts val="1680"/>
              </a:spcBef>
              <a:defRPr sz="1960"/>
            </a:lvl3pPr>
            <a:lvl4pPr marL="755650" indent="-255588">
              <a:lnSpc>
                <a:spcPts val="2520"/>
              </a:lnSpc>
              <a:spcBef>
                <a:spcPts val="1680"/>
              </a:spcBef>
              <a:defRPr sz="1960"/>
            </a:lvl4pPr>
            <a:lvl5pPr marL="1000125" indent="-244475">
              <a:lnSpc>
                <a:spcPts val="2520"/>
              </a:lnSpc>
              <a:spcBef>
                <a:spcPts val="1680"/>
              </a:spcBef>
              <a:defRPr sz="196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5778500" y="0"/>
            <a:ext cx="7023100" cy="9114473"/>
          </a:xfrm>
          <a:custGeom>
            <a:avLst/>
            <a:gdLst>
              <a:gd name="connsiteX0" fmla="*/ 0 w 5016500"/>
              <a:gd name="connsiteY0" fmla="*/ 0 h 6510338"/>
              <a:gd name="connsiteX1" fmla="*/ 5016500 w 5016500"/>
              <a:gd name="connsiteY1" fmla="*/ 0 h 6510338"/>
              <a:gd name="connsiteX2" fmla="*/ 5016500 w 5016500"/>
              <a:gd name="connsiteY2" fmla="*/ 6510338 h 6510338"/>
              <a:gd name="connsiteX3" fmla="*/ 0 w 5016500"/>
              <a:gd name="connsiteY3" fmla="*/ 6510338 h 6510338"/>
              <a:gd name="connsiteX4" fmla="*/ 0 w 5016500"/>
              <a:gd name="connsiteY4" fmla="*/ 0 h 6510338"/>
              <a:gd name="connsiteX0" fmla="*/ 1158240 w 5016500"/>
              <a:gd name="connsiteY0" fmla="*/ 0 h 6510338"/>
              <a:gd name="connsiteX1" fmla="*/ 5016500 w 5016500"/>
              <a:gd name="connsiteY1" fmla="*/ 0 h 6510338"/>
              <a:gd name="connsiteX2" fmla="*/ 5016500 w 5016500"/>
              <a:gd name="connsiteY2" fmla="*/ 6510338 h 6510338"/>
              <a:gd name="connsiteX3" fmla="*/ 0 w 5016500"/>
              <a:gd name="connsiteY3" fmla="*/ 6510338 h 6510338"/>
              <a:gd name="connsiteX4" fmla="*/ 1158240 w 5016500"/>
              <a:gd name="connsiteY4" fmla="*/ 0 h 651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6500" h="6510338">
                <a:moveTo>
                  <a:pt x="1158240" y="0"/>
                </a:moveTo>
                <a:lnTo>
                  <a:pt x="5016500" y="0"/>
                </a:lnTo>
                <a:lnTo>
                  <a:pt x="5016500" y="6510338"/>
                </a:lnTo>
                <a:lnTo>
                  <a:pt x="0" y="6510338"/>
                </a:lnTo>
                <a:lnTo>
                  <a:pt x="115824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759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/>
          <p:nvPr userDrawn="1"/>
        </p:nvSpPr>
        <p:spPr>
          <a:xfrm>
            <a:off x="5778500" y="-2192"/>
            <a:ext cx="7023100" cy="9116930"/>
          </a:xfrm>
          <a:custGeom>
            <a:avLst/>
            <a:gdLst>
              <a:gd name="connsiteX0" fmla="*/ 0 w 2220686"/>
              <a:gd name="connsiteY0" fmla="*/ 0 h 6510528"/>
              <a:gd name="connsiteX1" fmla="*/ 2220686 w 2220686"/>
              <a:gd name="connsiteY1" fmla="*/ 0 h 6510528"/>
              <a:gd name="connsiteX2" fmla="*/ 2220686 w 2220686"/>
              <a:gd name="connsiteY2" fmla="*/ 6510528 h 6510528"/>
              <a:gd name="connsiteX3" fmla="*/ 0 w 2220686"/>
              <a:gd name="connsiteY3" fmla="*/ 6510528 h 6510528"/>
              <a:gd name="connsiteX4" fmla="*/ 0 w 2220686"/>
              <a:gd name="connsiteY4" fmla="*/ 0 h 6510528"/>
              <a:gd name="connsiteX0" fmla="*/ 1672046 w 2220686"/>
              <a:gd name="connsiteY0" fmla="*/ 0 h 6519237"/>
              <a:gd name="connsiteX1" fmla="*/ 2220686 w 2220686"/>
              <a:gd name="connsiteY1" fmla="*/ 8709 h 6519237"/>
              <a:gd name="connsiteX2" fmla="*/ 2220686 w 2220686"/>
              <a:gd name="connsiteY2" fmla="*/ 6519237 h 6519237"/>
              <a:gd name="connsiteX3" fmla="*/ 0 w 2220686"/>
              <a:gd name="connsiteY3" fmla="*/ 6519237 h 6519237"/>
              <a:gd name="connsiteX4" fmla="*/ 1672046 w 2220686"/>
              <a:gd name="connsiteY4" fmla="*/ 0 h 6519237"/>
              <a:gd name="connsiteX0" fmla="*/ 1162458 w 2220686"/>
              <a:gd name="connsiteY0" fmla="*/ 0 h 6512093"/>
              <a:gd name="connsiteX1" fmla="*/ 2220686 w 2220686"/>
              <a:gd name="connsiteY1" fmla="*/ 1565 h 6512093"/>
              <a:gd name="connsiteX2" fmla="*/ 2220686 w 2220686"/>
              <a:gd name="connsiteY2" fmla="*/ 6512093 h 6512093"/>
              <a:gd name="connsiteX3" fmla="*/ 0 w 2220686"/>
              <a:gd name="connsiteY3" fmla="*/ 6512093 h 6512093"/>
              <a:gd name="connsiteX4" fmla="*/ 1162458 w 2220686"/>
              <a:gd name="connsiteY4" fmla="*/ 0 h 6512093"/>
              <a:gd name="connsiteX0" fmla="*/ 514805 w 2220686"/>
              <a:gd name="connsiteY0" fmla="*/ 0 h 6512093"/>
              <a:gd name="connsiteX1" fmla="*/ 2220686 w 2220686"/>
              <a:gd name="connsiteY1" fmla="*/ 1565 h 6512093"/>
              <a:gd name="connsiteX2" fmla="*/ 2220686 w 2220686"/>
              <a:gd name="connsiteY2" fmla="*/ 6512093 h 6512093"/>
              <a:gd name="connsiteX3" fmla="*/ 0 w 2220686"/>
              <a:gd name="connsiteY3" fmla="*/ 6512093 h 6512093"/>
              <a:gd name="connsiteX4" fmla="*/ 514805 w 2220686"/>
              <a:gd name="connsiteY4" fmla="*/ 0 h 6512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0686" h="6512093">
                <a:moveTo>
                  <a:pt x="514805" y="0"/>
                </a:moveTo>
                <a:lnTo>
                  <a:pt x="2220686" y="1565"/>
                </a:lnTo>
                <a:lnTo>
                  <a:pt x="2220686" y="6512093"/>
                </a:lnTo>
                <a:lnTo>
                  <a:pt x="0" y="6512093"/>
                </a:lnTo>
                <a:lnTo>
                  <a:pt x="514805" y="0"/>
                </a:lnTo>
                <a:close/>
              </a:path>
            </a:pathLst>
          </a:custGeom>
          <a:solidFill>
            <a:srgbClr val="F5F5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241-ACF6-4170-A27D-6477E8E92F89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1696879"/>
            <a:ext cx="320040" cy="500062"/>
          </a:xfrm>
          <a:custGeom>
            <a:avLst/>
            <a:gdLst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221456 w 221456"/>
              <a:gd name="connsiteY2" fmla="*/ 357187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59543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66687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8600"/>
              <a:gd name="connsiteY0" fmla="*/ 0 h 357187"/>
              <a:gd name="connsiteX1" fmla="*/ 228600 w 228600"/>
              <a:gd name="connsiteY1" fmla="*/ 0 h 357187"/>
              <a:gd name="connsiteX2" fmla="*/ 166687 w 228600"/>
              <a:gd name="connsiteY2" fmla="*/ 354805 h 357187"/>
              <a:gd name="connsiteX3" fmla="*/ 0 w 228600"/>
              <a:gd name="connsiteY3" fmla="*/ 357187 h 357187"/>
              <a:gd name="connsiteX4" fmla="*/ 0 w 228600"/>
              <a:gd name="connsiteY4" fmla="*/ 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7187">
                <a:moveTo>
                  <a:pt x="0" y="0"/>
                </a:moveTo>
                <a:lnTo>
                  <a:pt x="228600" y="0"/>
                </a:lnTo>
                <a:lnTo>
                  <a:pt x="166687" y="354805"/>
                </a:lnTo>
                <a:lnTo>
                  <a:pt x="0" y="35718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55715" y="1634806"/>
            <a:ext cx="5876735" cy="633412"/>
          </a:xfrm>
        </p:spPr>
        <p:txBody>
          <a:bodyPr>
            <a:normAutofit/>
          </a:bodyPr>
          <a:lstStyle>
            <a:lvl1pPr marL="0" indent="0">
              <a:buNone/>
              <a:defRPr sz="3640" b="1">
                <a:solidFill>
                  <a:schemeClr val="accent2"/>
                </a:solidFill>
              </a:defRPr>
            </a:lvl1pPr>
            <a:lvl2pPr marL="640080" indent="0">
              <a:buNone/>
              <a:defRPr b="1">
                <a:solidFill>
                  <a:schemeClr val="accent2"/>
                </a:solidFill>
              </a:defRPr>
            </a:lvl2pPr>
            <a:lvl3pPr marL="1280160" indent="0">
              <a:buNone/>
              <a:defRPr b="1">
                <a:solidFill>
                  <a:schemeClr val="accent2"/>
                </a:solidFill>
              </a:defRPr>
            </a:lvl3pPr>
            <a:lvl4pPr marL="1920240" indent="0">
              <a:buNone/>
              <a:defRPr b="1">
                <a:solidFill>
                  <a:schemeClr val="accent2"/>
                </a:solidFill>
              </a:defRPr>
            </a:lvl4pPr>
            <a:lvl5pPr marL="2560320" indent="0">
              <a:buNone/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55652" y="2537016"/>
            <a:ext cx="5255006" cy="5802947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700"/>
              </a:spcBef>
              <a:buNone/>
              <a:defRPr sz="2520"/>
            </a:lvl1pPr>
            <a:lvl2pPr marL="255588" indent="-255588">
              <a:lnSpc>
                <a:spcPts val="2520"/>
              </a:lnSpc>
              <a:spcBef>
                <a:spcPts val="1680"/>
              </a:spcBef>
              <a:defRPr sz="1960"/>
            </a:lvl2pPr>
            <a:lvl3pPr marL="500063" indent="-244475">
              <a:lnSpc>
                <a:spcPts val="2520"/>
              </a:lnSpc>
              <a:spcBef>
                <a:spcPts val="1680"/>
              </a:spcBef>
              <a:defRPr sz="1960"/>
            </a:lvl3pPr>
            <a:lvl4pPr marL="755650" indent="-255588">
              <a:lnSpc>
                <a:spcPts val="2520"/>
              </a:lnSpc>
              <a:spcBef>
                <a:spcPts val="1680"/>
              </a:spcBef>
              <a:defRPr sz="1960"/>
            </a:lvl4pPr>
            <a:lvl5pPr marL="1000125" indent="-244475">
              <a:lnSpc>
                <a:spcPts val="2520"/>
              </a:lnSpc>
              <a:spcBef>
                <a:spcPts val="1680"/>
              </a:spcBef>
              <a:defRPr sz="196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7096444" y="1816925"/>
            <a:ext cx="4778375" cy="2730309"/>
          </a:xfrm>
          <a:custGeom>
            <a:avLst/>
            <a:gdLst>
              <a:gd name="connsiteX0" fmla="*/ 0 w 3413125"/>
              <a:gd name="connsiteY0" fmla="*/ 0 h 1941512"/>
              <a:gd name="connsiteX1" fmla="*/ 3413125 w 3413125"/>
              <a:gd name="connsiteY1" fmla="*/ 0 h 1941512"/>
              <a:gd name="connsiteX2" fmla="*/ 3413125 w 3413125"/>
              <a:gd name="connsiteY2" fmla="*/ 1941512 h 1941512"/>
              <a:gd name="connsiteX3" fmla="*/ 0 w 3413125"/>
              <a:gd name="connsiteY3" fmla="*/ 1941512 h 1941512"/>
              <a:gd name="connsiteX4" fmla="*/ 0 w 3413125"/>
              <a:gd name="connsiteY4" fmla="*/ 0 h 1941512"/>
              <a:gd name="connsiteX0" fmla="*/ 365760 w 3413125"/>
              <a:gd name="connsiteY0" fmla="*/ 0 h 1950221"/>
              <a:gd name="connsiteX1" fmla="*/ 3413125 w 3413125"/>
              <a:gd name="connsiteY1" fmla="*/ 8709 h 1950221"/>
              <a:gd name="connsiteX2" fmla="*/ 3413125 w 3413125"/>
              <a:gd name="connsiteY2" fmla="*/ 1950221 h 1950221"/>
              <a:gd name="connsiteX3" fmla="*/ 0 w 3413125"/>
              <a:gd name="connsiteY3" fmla="*/ 1950221 h 1950221"/>
              <a:gd name="connsiteX4" fmla="*/ 365760 w 3413125"/>
              <a:gd name="connsiteY4" fmla="*/ 0 h 195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3125" h="1950221">
                <a:moveTo>
                  <a:pt x="365760" y="0"/>
                </a:moveTo>
                <a:lnTo>
                  <a:pt x="3413125" y="8709"/>
                </a:lnTo>
                <a:lnTo>
                  <a:pt x="3413125" y="1950221"/>
                </a:lnTo>
                <a:lnTo>
                  <a:pt x="0" y="1950221"/>
                </a:lnTo>
                <a:lnTo>
                  <a:pt x="36576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631941" y="4900613"/>
            <a:ext cx="5242878" cy="2720340"/>
          </a:xfrm>
          <a:custGeom>
            <a:avLst/>
            <a:gdLst>
              <a:gd name="connsiteX0" fmla="*/ 0 w 3744913"/>
              <a:gd name="connsiteY0" fmla="*/ 0 h 1943100"/>
              <a:gd name="connsiteX1" fmla="*/ 3744913 w 3744913"/>
              <a:gd name="connsiteY1" fmla="*/ 0 h 1943100"/>
              <a:gd name="connsiteX2" fmla="*/ 3744913 w 3744913"/>
              <a:gd name="connsiteY2" fmla="*/ 1943100 h 1943100"/>
              <a:gd name="connsiteX3" fmla="*/ 0 w 3744913"/>
              <a:gd name="connsiteY3" fmla="*/ 1943100 h 1943100"/>
              <a:gd name="connsiteX4" fmla="*/ 0 w 3744913"/>
              <a:gd name="connsiteY4" fmla="*/ 0 h 1943100"/>
              <a:gd name="connsiteX0" fmla="*/ 357052 w 3744913"/>
              <a:gd name="connsiteY0" fmla="*/ 0 h 1943100"/>
              <a:gd name="connsiteX1" fmla="*/ 3744913 w 3744913"/>
              <a:gd name="connsiteY1" fmla="*/ 0 h 1943100"/>
              <a:gd name="connsiteX2" fmla="*/ 3744913 w 3744913"/>
              <a:gd name="connsiteY2" fmla="*/ 1943100 h 1943100"/>
              <a:gd name="connsiteX3" fmla="*/ 0 w 3744913"/>
              <a:gd name="connsiteY3" fmla="*/ 1943100 h 1943100"/>
              <a:gd name="connsiteX4" fmla="*/ 357052 w 3744913"/>
              <a:gd name="connsiteY4" fmla="*/ 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913" h="1943100">
                <a:moveTo>
                  <a:pt x="357052" y="0"/>
                </a:moveTo>
                <a:lnTo>
                  <a:pt x="3744913" y="0"/>
                </a:lnTo>
                <a:lnTo>
                  <a:pt x="3744913" y="1943100"/>
                </a:lnTo>
                <a:lnTo>
                  <a:pt x="0" y="1943100"/>
                </a:lnTo>
                <a:lnTo>
                  <a:pt x="357052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 smtClean="0"/>
              <a:t>Click icon to add picture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08895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Four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/>
          <p:nvPr userDrawn="1"/>
        </p:nvSpPr>
        <p:spPr>
          <a:xfrm>
            <a:off x="5778500" y="-2192"/>
            <a:ext cx="7023100" cy="9116930"/>
          </a:xfrm>
          <a:custGeom>
            <a:avLst/>
            <a:gdLst>
              <a:gd name="connsiteX0" fmla="*/ 0 w 2220686"/>
              <a:gd name="connsiteY0" fmla="*/ 0 h 6510528"/>
              <a:gd name="connsiteX1" fmla="*/ 2220686 w 2220686"/>
              <a:gd name="connsiteY1" fmla="*/ 0 h 6510528"/>
              <a:gd name="connsiteX2" fmla="*/ 2220686 w 2220686"/>
              <a:gd name="connsiteY2" fmla="*/ 6510528 h 6510528"/>
              <a:gd name="connsiteX3" fmla="*/ 0 w 2220686"/>
              <a:gd name="connsiteY3" fmla="*/ 6510528 h 6510528"/>
              <a:gd name="connsiteX4" fmla="*/ 0 w 2220686"/>
              <a:gd name="connsiteY4" fmla="*/ 0 h 6510528"/>
              <a:gd name="connsiteX0" fmla="*/ 1672046 w 2220686"/>
              <a:gd name="connsiteY0" fmla="*/ 0 h 6519237"/>
              <a:gd name="connsiteX1" fmla="*/ 2220686 w 2220686"/>
              <a:gd name="connsiteY1" fmla="*/ 8709 h 6519237"/>
              <a:gd name="connsiteX2" fmla="*/ 2220686 w 2220686"/>
              <a:gd name="connsiteY2" fmla="*/ 6519237 h 6519237"/>
              <a:gd name="connsiteX3" fmla="*/ 0 w 2220686"/>
              <a:gd name="connsiteY3" fmla="*/ 6519237 h 6519237"/>
              <a:gd name="connsiteX4" fmla="*/ 1672046 w 2220686"/>
              <a:gd name="connsiteY4" fmla="*/ 0 h 6519237"/>
              <a:gd name="connsiteX0" fmla="*/ 1162458 w 2220686"/>
              <a:gd name="connsiteY0" fmla="*/ 0 h 6512093"/>
              <a:gd name="connsiteX1" fmla="*/ 2220686 w 2220686"/>
              <a:gd name="connsiteY1" fmla="*/ 1565 h 6512093"/>
              <a:gd name="connsiteX2" fmla="*/ 2220686 w 2220686"/>
              <a:gd name="connsiteY2" fmla="*/ 6512093 h 6512093"/>
              <a:gd name="connsiteX3" fmla="*/ 0 w 2220686"/>
              <a:gd name="connsiteY3" fmla="*/ 6512093 h 6512093"/>
              <a:gd name="connsiteX4" fmla="*/ 1162458 w 2220686"/>
              <a:gd name="connsiteY4" fmla="*/ 0 h 6512093"/>
              <a:gd name="connsiteX0" fmla="*/ 514805 w 2220686"/>
              <a:gd name="connsiteY0" fmla="*/ 0 h 6512093"/>
              <a:gd name="connsiteX1" fmla="*/ 2220686 w 2220686"/>
              <a:gd name="connsiteY1" fmla="*/ 1565 h 6512093"/>
              <a:gd name="connsiteX2" fmla="*/ 2220686 w 2220686"/>
              <a:gd name="connsiteY2" fmla="*/ 6512093 h 6512093"/>
              <a:gd name="connsiteX3" fmla="*/ 0 w 2220686"/>
              <a:gd name="connsiteY3" fmla="*/ 6512093 h 6512093"/>
              <a:gd name="connsiteX4" fmla="*/ 514805 w 2220686"/>
              <a:gd name="connsiteY4" fmla="*/ 0 h 6512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0686" h="6512093">
                <a:moveTo>
                  <a:pt x="514805" y="0"/>
                </a:moveTo>
                <a:lnTo>
                  <a:pt x="2220686" y="1565"/>
                </a:lnTo>
                <a:lnTo>
                  <a:pt x="2220686" y="6512093"/>
                </a:lnTo>
                <a:lnTo>
                  <a:pt x="0" y="6512093"/>
                </a:lnTo>
                <a:lnTo>
                  <a:pt x="514805" y="0"/>
                </a:lnTo>
                <a:close/>
              </a:path>
            </a:pathLst>
          </a:custGeom>
          <a:solidFill>
            <a:srgbClr val="F5F5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241-ACF6-4170-A27D-6477E8E92F89}" type="slidenum">
              <a:rPr lang="en-NZ" smtClean="0"/>
              <a:t>‹#›</a:t>
            </a:fld>
            <a:endParaRPr lang="en-NZ"/>
          </a:p>
        </p:txBody>
      </p:sp>
      <p:sp>
        <p:nvSpPr>
          <p:cNvPr id="8" name="Rectangle 7"/>
          <p:cNvSpPr/>
          <p:nvPr userDrawn="1"/>
        </p:nvSpPr>
        <p:spPr>
          <a:xfrm>
            <a:off x="0" y="1696879"/>
            <a:ext cx="320040" cy="500062"/>
          </a:xfrm>
          <a:custGeom>
            <a:avLst/>
            <a:gdLst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221456 w 221456"/>
              <a:gd name="connsiteY2" fmla="*/ 357187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59543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1456"/>
              <a:gd name="connsiteY0" fmla="*/ 0 h 357187"/>
              <a:gd name="connsiteX1" fmla="*/ 221456 w 221456"/>
              <a:gd name="connsiteY1" fmla="*/ 0 h 357187"/>
              <a:gd name="connsiteX2" fmla="*/ 166687 w 221456"/>
              <a:gd name="connsiteY2" fmla="*/ 354805 h 357187"/>
              <a:gd name="connsiteX3" fmla="*/ 0 w 221456"/>
              <a:gd name="connsiteY3" fmla="*/ 357187 h 357187"/>
              <a:gd name="connsiteX4" fmla="*/ 0 w 221456"/>
              <a:gd name="connsiteY4" fmla="*/ 0 h 357187"/>
              <a:gd name="connsiteX0" fmla="*/ 0 w 228600"/>
              <a:gd name="connsiteY0" fmla="*/ 0 h 357187"/>
              <a:gd name="connsiteX1" fmla="*/ 228600 w 228600"/>
              <a:gd name="connsiteY1" fmla="*/ 0 h 357187"/>
              <a:gd name="connsiteX2" fmla="*/ 166687 w 228600"/>
              <a:gd name="connsiteY2" fmla="*/ 354805 h 357187"/>
              <a:gd name="connsiteX3" fmla="*/ 0 w 228600"/>
              <a:gd name="connsiteY3" fmla="*/ 357187 h 357187"/>
              <a:gd name="connsiteX4" fmla="*/ 0 w 228600"/>
              <a:gd name="connsiteY4" fmla="*/ 0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357187">
                <a:moveTo>
                  <a:pt x="0" y="0"/>
                </a:moveTo>
                <a:lnTo>
                  <a:pt x="228600" y="0"/>
                </a:lnTo>
                <a:lnTo>
                  <a:pt x="166687" y="354805"/>
                </a:lnTo>
                <a:lnTo>
                  <a:pt x="0" y="35718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3528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55715" y="1634806"/>
            <a:ext cx="5876735" cy="633412"/>
          </a:xfrm>
        </p:spPr>
        <p:txBody>
          <a:bodyPr>
            <a:normAutofit/>
          </a:bodyPr>
          <a:lstStyle>
            <a:lvl1pPr marL="0" indent="0">
              <a:buNone/>
              <a:defRPr sz="3640" b="1">
                <a:solidFill>
                  <a:schemeClr val="accent2"/>
                </a:solidFill>
              </a:defRPr>
            </a:lvl1pPr>
            <a:lvl2pPr marL="640080" indent="0">
              <a:buNone/>
              <a:defRPr b="1">
                <a:solidFill>
                  <a:schemeClr val="accent2"/>
                </a:solidFill>
              </a:defRPr>
            </a:lvl2pPr>
            <a:lvl3pPr marL="1280160" indent="0">
              <a:buNone/>
              <a:defRPr b="1">
                <a:solidFill>
                  <a:schemeClr val="accent2"/>
                </a:solidFill>
              </a:defRPr>
            </a:lvl3pPr>
            <a:lvl4pPr marL="1920240" indent="0">
              <a:buNone/>
              <a:defRPr b="1">
                <a:solidFill>
                  <a:schemeClr val="accent2"/>
                </a:solidFill>
              </a:defRPr>
            </a:lvl4pPr>
            <a:lvl5pPr marL="2560320" indent="0">
              <a:buNone/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55652" y="2537016"/>
            <a:ext cx="5255006" cy="5802947"/>
          </a:xfrm>
        </p:spPr>
        <p:txBody>
          <a:bodyPr/>
          <a:lstStyle>
            <a:lvl1pPr marL="0" indent="0">
              <a:lnSpc>
                <a:spcPts val="2800"/>
              </a:lnSpc>
              <a:spcBef>
                <a:spcPts val="700"/>
              </a:spcBef>
              <a:buNone/>
              <a:defRPr sz="2520"/>
            </a:lvl1pPr>
            <a:lvl2pPr marL="255588" indent="-255588">
              <a:lnSpc>
                <a:spcPts val="2520"/>
              </a:lnSpc>
              <a:spcBef>
                <a:spcPts val="1680"/>
              </a:spcBef>
              <a:defRPr sz="1960"/>
            </a:lvl2pPr>
            <a:lvl3pPr marL="500063" indent="-244475">
              <a:lnSpc>
                <a:spcPts val="2520"/>
              </a:lnSpc>
              <a:spcBef>
                <a:spcPts val="1680"/>
              </a:spcBef>
              <a:defRPr sz="1960"/>
            </a:lvl3pPr>
            <a:lvl4pPr marL="755650" indent="-255588">
              <a:lnSpc>
                <a:spcPts val="2520"/>
              </a:lnSpc>
              <a:spcBef>
                <a:spcPts val="1680"/>
              </a:spcBef>
              <a:defRPr sz="1960"/>
            </a:lvl4pPr>
            <a:lvl5pPr marL="1000125" indent="-244475">
              <a:lnSpc>
                <a:spcPts val="2520"/>
              </a:lnSpc>
              <a:spcBef>
                <a:spcPts val="1680"/>
              </a:spcBef>
              <a:defRPr sz="196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6961188" y="2069295"/>
            <a:ext cx="2549207" cy="24417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6"/>
          </p:nvPr>
        </p:nvSpPr>
        <p:spPr>
          <a:xfrm>
            <a:off x="9765349" y="2069295"/>
            <a:ext cx="2549207" cy="24417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7"/>
          </p:nvPr>
        </p:nvSpPr>
        <p:spPr>
          <a:xfrm>
            <a:off x="6961188" y="5080719"/>
            <a:ext cx="2549207" cy="24417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8"/>
          </p:nvPr>
        </p:nvSpPr>
        <p:spPr>
          <a:xfrm>
            <a:off x="9765349" y="5080719"/>
            <a:ext cx="2549207" cy="24417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6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9112932"/>
            <a:ext cx="12801607" cy="48827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161" y="9114739"/>
            <a:ext cx="2880360" cy="486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 b="1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fld id="{0EE62241-ACF6-4170-A27D-6477E8E92F89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615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3" r:id="rId4"/>
    <p:sldLayoutId id="2147483674" r:id="rId5"/>
    <p:sldLayoutId id="2147483675" r:id="rId6"/>
    <p:sldLayoutId id="2147483676" r:id="rId7"/>
    <p:sldLayoutId id="2147483677" r:id="rId8"/>
  </p:sldLayoutIdLst>
  <p:hf hdr="0" ftr="0" dt="0"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840"/>
            <a:ext cx="2139979" cy="1078392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2208472" y="271547"/>
            <a:ext cx="8126375" cy="1031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spcAft>
                <a:spcPts val="300"/>
              </a:spcAft>
            </a:pPr>
            <a:r>
              <a:rPr lang="en-NZ" sz="2400" b="1" dirty="0" smtClean="0">
                <a:solidFill>
                  <a:srgbClr val="002060"/>
                </a:solidFill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FIRE &amp; EMERGENCY NEW ZEALAND</a:t>
            </a:r>
            <a:endParaRPr lang="en-NZ" sz="2400" b="1" dirty="0" smtClean="0">
              <a:solidFill>
                <a:srgbClr val="FF0000"/>
              </a:solidFill>
              <a:latin typeface="Calibri" panose="020F0502020204030204" pitchFamily="34" charset="0"/>
              <a:ea typeface="Arial" panose="020B060402020202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Organisational structure</a:t>
            </a:r>
          </a:p>
          <a:p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Version date:  November 2018</a:t>
            </a:r>
            <a:endParaRPr lang="en-NZ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98041" y="1321057"/>
            <a:ext cx="1292640" cy="851094"/>
            <a:chOff x="5502767" y="1500104"/>
            <a:chExt cx="1292640" cy="851094"/>
          </a:xfrm>
        </p:grpSpPr>
        <p:sp>
          <p:nvSpPr>
            <p:cNvPr id="75" name="TextBox 72"/>
            <p:cNvSpPr txBox="1"/>
            <p:nvPr/>
          </p:nvSpPr>
          <p:spPr>
            <a:xfrm>
              <a:off x="5502767" y="1500104"/>
              <a:ext cx="1292640" cy="42394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9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Chief Executive</a:t>
              </a:r>
              <a:endParaRPr lang="en-NZ" sz="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3"/>
            <p:cNvSpPr txBox="1"/>
            <p:nvPr/>
          </p:nvSpPr>
          <p:spPr>
            <a:xfrm>
              <a:off x="5502767" y="1924049"/>
              <a:ext cx="1292640" cy="42714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NZ" sz="7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Executive Assistant</a:t>
              </a:r>
            </a:p>
            <a:p>
              <a:endParaRPr lang="en-NZ" sz="7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en-NZ" sz="7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79637" y="2452558"/>
            <a:ext cx="9130446" cy="6186617"/>
            <a:chOff x="2305548" y="3240230"/>
            <a:chExt cx="8599315" cy="5800402"/>
          </a:xfrm>
        </p:grpSpPr>
        <p:grpSp>
          <p:nvGrpSpPr>
            <p:cNvPr id="7" name="Group 6"/>
            <p:cNvGrpSpPr/>
            <p:nvPr/>
          </p:nvGrpSpPr>
          <p:grpSpPr>
            <a:xfrm>
              <a:off x="5558599" y="3255092"/>
              <a:ext cx="1008480" cy="5770678"/>
              <a:chOff x="5464937" y="3269953"/>
              <a:chExt cx="1008480" cy="5770678"/>
            </a:xfrm>
          </p:grpSpPr>
          <p:sp>
            <p:nvSpPr>
              <p:cNvPr id="53" name="TextBox 73"/>
              <p:cNvSpPr txBox="1"/>
              <p:nvPr/>
            </p:nvSpPr>
            <p:spPr>
              <a:xfrm>
                <a:off x="5465417" y="3697101"/>
                <a:ext cx="1008000" cy="534353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Education Services Manager,</a:t>
                </a: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Deputy Director Training &amp; Business Effectiveness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Deputy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 Training &amp; Business Effectiveness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Strategy &amp; Performance 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Principal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 to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</a:t>
                </a: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Business Analysis/Project </a:t>
                </a:r>
                <a:r>
                  <a:rPr lang="en-NZ" sz="8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Mgmt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Strategic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Programme Manager</a:t>
                </a: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8" name="TextBox 72"/>
              <p:cNvSpPr txBox="1"/>
              <p:nvPr/>
            </p:nvSpPr>
            <p:spPr>
              <a:xfrm>
                <a:off x="5464937" y="3269953"/>
                <a:ext cx="1008000" cy="442009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Director, Training &amp; Business Effectiveness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474391" y="3255092"/>
              <a:ext cx="1008240" cy="5777175"/>
              <a:chOff x="4387432" y="3263456"/>
              <a:chExt cx="1008240" cy="5777175"/>
            </a:xfrm>
          </p:grpSpPr>
          <p:sp>
            <p:nvSpPr>
              <p:cNvPr id="54" name="TextBox 73"/>
              <p:cNvSpPr txBox="1"/>
              <p:nvPr/>
            </p:nvSpPr>
            <p:spPr>
              <a:xfrm>
                <a:off x="4387672" y="3732543"/>
                <a:ext cx="1008000" cy="53080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Financial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Controller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Funding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&amp; Procurement Manager</a:t>
                </a: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9" name="TextBox 72"/>
              <p:cNvSpPr txBox="1"/>
              <p:nvPr/>
            </p:nvSpPr>
            <p:spPr>
              <a:xfrm>
                <a:off x="4387432" y="3263456"/>
                <a:ext cx="1008000" cy="460503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Chief Financial Officer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390423" y="3255092"/>
              <a:ext cx="1008000" cy="5755815"/>
              <a:chOff x="3336923" y="3262300"/>
              <a:chExt cx="1008000" cy="5755815"/>
            </a:xfrm>
          </p:grpSpPr>
          <p:sp>
            <p:nvSpPr>
              <p:cNvPr id="55" name="TextBox 73"/>
              <p:cNvSpPr txBox="1"/>
              <p:nvPr/>
            </p:nvSpPr>
            <p:spPr>
              <a:xfrm>
                <a:off x="3336923" y="3689447"/>
                <a:ext cx="1008000" cy="532866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 Manager, Region 1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 Manager, Region 2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 Manager, Region 3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 Manager, Region 4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 Manager, Region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Fleet 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Operations 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Property 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Risk Reduction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Risk Resource Manager</a:t>
                </a: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0" name="TextBox 72"/>
              <p:cNvSpPr txBox="1"/>
              <p:nvPr/>
            </p:nvSpPr>
            <p:spPr>
              <a:xfrm>
                <a:off x="3336923" y="3262300"/>
                <a:ext cx="1008000" cy="460503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Commander, Urban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305548" y="3255092"/>
              <a:ext cx="1008427" cy="5776512"/>
              <a:chOff x="2246404" y="3264119"/>
              <a:chExt cx="1008427" cy="5776512"/>
            </a:xfrm>
          </p:grpSpPr>
          <p:sp>
            <p:nvSpPr>
              <p:cNvPr id="56" name="TextBox 73"/>
              <p:cNvSpPr txBox="1"/>
              <p:nvPr/>
            </p:nvSpPr>
            <p:spPr>
              <a:xfrm>
                <a:off x="2246831" y="3730455"/>
                <a:ext cx="1008000" cy="531017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HRIS, Rem &amp; Payroll</a:t>
                </a:r>
              </a:p>
              <a:p>
                <a:endParaRPr lang="en-NZ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Manager, Safety &amp; Rehabilitation 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Workplace </a:t>
                </a:r>
                <a:r>
                  <a:rPr lang="en-NZ" sz="8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Rels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&amp; HR Business Partner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Service Resilience &amp; Development</a:t>
                </a:r>
              </a:p>
              <a:p>
                <a:endParaRPr lang="en-NZ" sz="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Lead, People, Capability &amp;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Leadership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 Safety Health &amp; Wellbeing</a:t>
                </a:r>
              </a:p>
              <a:p>
                <a:endParaRPr lang="en-NZ" sz="7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b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1" name="TextBox 72"/>
              <p:cNvSpPr txBox="1"/>
              <p:nvPr/>
            </p:nvSpPr>
            <p:spPr>
              <a:xfrm>
                <a:off x="2246404" y="3264119"/>
                <a:ext cx="1008000" cy="460503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Director, People &amp; Capability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642563" y="3240230"/>
              <a:ext cx="1008962" cy="5785540"/>
              <a:chOff x="6578950" y="3255091"/>
              <a:chExt cx="1008962" cy="5785540"/>
            </a:xfrm>
          </p:grpSpPr>
          <p:sp>
            <p:nvSpPr>
              <p:cNvPr id="42" name="TextBox 73"/>
              <p:cNvSpPr txBox="1"/>
              <p:nvPr/>
            </p:nvSpPr>
            <p:spPr>
              <a:xfrm>
                <a:off x="6579912" y="3697101"/>
                <a:ext cx="1008000" cy="534353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Business Solutions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Telecommunications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ICT Strategy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Architects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Technology &amp; Support Services</a:t>
                </a:r>
              </a:p>
              <a:p>
                <a:endParaRPr lang="en-NZ" sz="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/>
                <a:r>
                  <a:rPr lang="en-NZ" sz="800" dirty="0" err="1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Lead ICT</a:t>
                </a:r>
                <a:endParaRPr lang="en-NZ" sz="8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dirty="0" smtClean="0"/>
              </a:p>
              <a:p>
                <a:endParaRPr lang="en-NZ" dirty="0"/>
              </a:p>
              <a:p>
                <a:endParaRPr lang="en-NZ" dirty="0" smtClean="0"/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3" name="TextBox 72"/>
              <p:cNvSpPr txBox="1"/>
              <p:nvPr/>
            </p:nvSpPr>
            <p:spPr>
              <a:xfrm>
                <a:off x="6578950" y="3255091"/>
                <a:ext cx="1008000" cy="442009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Director, ICT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727493" y="3255092"/>
              <a:ext cx="1008479" cy="5770678"/>
              <a:chOff x="7696015" y="3269953"/>
              <a:chExt cx="1008479" cy="5770678"/>
            </a:xfrm>
          </p:grpSpPr>
          <p:sp>
            <p:nvSpPr>
              <p:cNvPr id="45" name="TextBox 73"/>
              <p:cNvSpPr txBox="1"/>
              <p:nvPr/>
            </p:nvSpPr>
            <p:spPr>
              <a:xfrm>
                <a:off x="7696494" y="3697100"/>
                <a:ext cx="1008000" cy="534353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Communications </a:t>
                </a:r>
                <a:endParaRPr lang="en-NZ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Executive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&amp; Ministerial Services Manager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Chief Legal Advisor</a:t>
                </a:r>
              </a:p>
              <a:p>
                <a:endParaRPr lang="en-NZ" sz="8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Pou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Herenga Maori/National Advisor Maori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Chief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Advisor, Women’s Development</a:t>
                </a:r>
              </a:p>
              <a:p>
                <a:endParaRPr lang="en-NZ" sz="8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Dispute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Resolution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Relationship Management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Principal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Lead leadership across the Sector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TextBox 72"/>
              <p:cNvSpPr txBox="1"/>
              <p:nvPr/>
            </p:nvSpPr>
            <p:spPr>
              <a:xfrm>
                <a:off x="7696015" y="3269953"/>
                <a:ext cx="1008000" cy="442009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Director, Office of the Chief Executive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8811940" y="3255092"/>
              <a:ext cx="1008480" cy="5785540"/>
              <a:chOff x="8765950" y="3255092"/>
              <a:chExt cx="1008480" cy="5785540"/>
            </a:xfrm>
          </p:grpSpPr>
          <p:sp>
            <p:nvSpPr>
              <p:cNvPr id="84" name="TextBox 73"/>
              <p:cNvSpPr txBox="1"/>
              <p:nvPr/>
            </p:nvSpPr>
            <p:spPr>
              <a:xfrm>
                <a:off x="8766430" y="3682240"/>
                <a:ext cx="1008000" cy="535839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Rural, Region 1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Rural, Region 2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Rural, Region 3</a:t>
                </a: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Rural, Region 4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Regional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Rural, Region 5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Manager Rural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Operations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Principal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 Integration &amp; National Ops,</a:t>
                </a:r>
                <a:endParaRPr lang="en-NZ" sz="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7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5" name="TextBox 72"/>
              <p:cNvSpPr txBox="1"/>
              <p:nvPr/>
            </p:nvSpPr>
            <p:spPr>
              <a:xfrm>
                <a:off x="8765950" y="3255092"/>
                <a:ext cx="1008000" cy="442009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National Manager, Rural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9896384" y="3255092"/>
              <a:ext cx="1008479" cy="5778332"/>
              <a:chOff x="9896384" y="3262300"/>
              <a:chExt cx="1008479" cy="5778332"/>
            </a:xfrm>
          </p:grpSpPr>
          <p:sp>
            <p:nvSpPr>
              <p:cNvPr id="86" name="TextBox 73"/>
              <p:cNvSpPr txBox="1"/>
              <p:nvPr/>
            </p:nvSpPr>
            <p:spPr>
              <a:xfrm>
                <a:off x="9896863" y="3689447"/>
                <a:ext cx="1008000" cy="535118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Deputy Integration Director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Principal Advisor Rural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Principal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 to the Integration Director</a:t>
                </a: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Operating Model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ommunity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Risk &amp; Resilience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 Principal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 Urban</a:t>
                </a:r>
              </a:p>
              <a:p>
                <a:endParaRPr lang="en-NZ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Workstream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Lead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Volunteerism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/ Principal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Advisor Volunteer</a:t>
                </a:r>
              </a:p>
              <a:p>
                <a:endParaRPr lang="en-NZ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Implementation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&amp;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Change Lead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800" b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Integration </a:t>
                </a:r>
                <a:r>
                  <a:rPr lang="en-NZ" sz="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Programme Manager </a:t>
                </a:r>
                <a:r>
                  <a:rPr lang="en-NZ" sz="800" dirty="0" smtClean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PMO</a:t>
                </a:r>
                <a:endParaRPr lang="en-NZ" sz="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NZ" sz="8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7" name="TextBox 72"/>
              <p:cNvSpPr txBox="1"/>
              <p:nvPr/>
            </p:nvSpPr>
            <p:spPr>
              <a:xfrm>
                <a:off x="9896384" y="3262300"/>
                <a:ext cx="1008000" cy="442009"/>
              </a:xfrm>
              <a:prstGeom prst="rect">
                <a:avLst/>
              </a:prstGeom>
              <a:solidFill>
                <a:srgbClr val="002060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800" b="1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Integration Director </a:t>
                </a:r>
                <a:endParaRPr lang="en-NZ" sz="8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766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Z Fir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D1C24"/>
      </a:accent1>
      <a:accent2>
        <a:srgbClr val="180F5E"/>
      </a:accent2>
      <a:accent3>
        <a:srgbClr val="FFE70E"/>
      </a:accent3>
      <a:accent4>
        <a:srgbClr val="BFBFBF"/>
      </a:accent4>
      <a:accent5>
        <a:srgbClr val="5C78D0"/>
      </a:accent5>
      <a:accent6>
        <a:srgbClr val="F57F85"/>
      </a:accent6>
      <a:hlink>
        <a:srgbClr val="180F5E"/>
      </a:hlink>
      <a:folHlink>
        <a:srgbClr val="5C78D0"/>
      </a:folHlink>
    </a:clrScheme>
    <a:fontScheme name="NZ Fir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template.pptx" id="{0F8D53E5-59F6-4C5A-98F0-AD9C26CA33E2}" vid="{08C9CE90-EEE2-4DBB-974A-2E7CF45F1D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Number xmlns="3a6603b1-9e63-4253-b597-64b696a3d5fc" xsi:nil="true"/>
    <Target_Audience xmlns="3ecb9f02-6124-4015-aced-924166fc7452">Internal</Target_Audience>
    <Category_x0020_Name xmlns="3ecb9f02-6124-4015-aced-924166fc7452">NA</Category_x0020_Name>
    <Project xmlns="3ecb9f02-6124-4015-aced-924166fc7452">NA</Project>
    <SFReference xmlns="f618b444-9577-40c6-90df-aa4754c24874">OIA-2018-7450</SFReference>
    <Address2 xmlns="3a6603b1-9e63-4253-b597-64b696a3d5fc" xsi:nil="true"/>
    <PRA_Date_1 xmlns="a50747c9-b0be-4f26-ac23-676aa7fa334c" xsi:nil="true"/>
    <Subactivity xmlns="3ecb9f02-6124-4015-aced-924166fc7452">N/A</Subactivity>
    <Activity xmlns="3ecb9f02-6124-4015-aced-924166fc7452">Information Requests</Activity>
    <Email xmlns="3a6603b1-9e63-4253-b597-64b696a3d5fc">fyi-request-9019-4b054138@requests.fyi.org.nz</Email>
    <PRA_Text_3 xmlns="a50747c9-b0be-4f26-ac23-676aa7fa334c" xsi:nil="true"/>
    <Requestor xmlns="3a6603b1-9e63-4253-b597-64b696a3d5fc">William</Requestor>
    <Organisation xmlns="3a6603b1-9e63-4253-b597-64b696a3d5fc">Private Citizen</Organisation>
    <PRA_Date_Trigger xmlns="a50747c9-b0be-4f26-ac23-676aa7fa334c" xsi:nil="true"/>
    <Key_x0020_Words xmlns="3ecb9f02-6124-4015-aced-924166fc7452"/>
    <NHQ_x003a__x0020_Comms_x0020_review xmlns="3a6603b1-9e63-4253-b597-64b696a3d5fc">false</NHQ_x003a__x0020_Comms_x0020_review>
    <ReqTitle xmlns="3a6603b1-9e63-4253-b597-64b696a3d5fc">Latest organisational chart showing all FENZ positions</ReqTitle>
    <DueDateFull xmlns="3a6603b1-9e63-4253-b597-64b696a3d5fc">06 December 2018</DueDateFull>
    <SFFolderName xmlns="3a6603b1-9e63-4253-b597-64b696a3d5fc">OIA-2018-7450</SFFolderName>
    <Date_x0020_of_x0020_letter xmlns="f618b444-9577-40c6-90df-aa4754c24874">2018-11-07T23:29:24+00:00</Date_x0020_of_x0020_letter>
    <Related_People xmlns="3ecb9f02-6124-4015-aced-924166fc7452">
      <UserInfo>
        <DisplayName/>
        <AccountId xsi:nil="true"/>
        <AccountType/>
      </UserInfo>
    </Related_People>
    <Date xmlns="3ecb9f02-6124-4015-aced-924166fc7452" xsi:nil="true"/>
    <DateReceived xmlns="3a6603b1-9e63-4253-b597-64b696a3d5fc">2018-11-08T00:00:00+00:00</DateReceived>
    <Narrative xmlns="3ecb9f02-6124-4015-aced-924166fc7452" xsi:nil="true"/>
    <Function xmlns="3ecb9f02-6124-4015-aced-924166fc7452">INFORMATION</Function>
    <PRA_Text_1 xmlns="a50747c9-b0be-4f26-ac23-676aa7fa334c" xsi:nil="true"/>
    <Address3 xmlns="3a6603b1-9e63-4253-b597-64b696a3d5fc" xsi:nil="true"/>
    <Subtype xmlns="3a6603b1-9e63-4253-b597-64b696a3d5fc">Response</Subtype>
    <NHQ_x003a__x0020_Legal_x0020_review xmlns="3a6603b1-9e63-4253-b597-64b696a3d5fc">false</NHQ_x003a__x0020_Legal_x0020_review>
    <RecordID xmlns="3ecb9f02-6124-4015-aced-924166fc7452" xsi:nil="true"/>
    <PRA_Date_2 xmlns="a50747c9-b0be-4f26-ac23-676aa7fa334c" xsi:nil="true"/>
    <Case xmlns="3a6603b1-9e63-4253-b597-64b696a3d5fc">Latest organisational chart showing all FENZ positions - 7450</Case>
    <Author_x002f_Owner xmlns="ed335cf1-3aee-400a-8796-f0a13e4e3701">
      <UserInfo>
        <DisplayName/>
        <AccountId xsi:nil="true"/>
        <AccountType/>
      </UserInfo>
    </Author_x002f_Owner>
    <Original_Document xmlns="3ecb9f02-6124-4015-aced-924166fc7452" xsi:nil="true"/>
    <Aggregation_Status xmlns="3ecb9f02-6124-4015-aced-924166fc7452">Normal</Aggregation_Status>
    <IconOverlay xmlns="http://schemas.microsoft.com/sharepoint/v4" xsi:nil="true"/>
    <PRA_Text_4 xmlns="a50747c9-b0be-4f26-ac23-676aa7fa334c" xsi:nil="true"/>
    <NHQ_x003a__x0020_Legal_x0020_comments xmlns="3a6603b1-9e63-4253-b597-64b696a3d5fc" xsi:nil="true"/>
    <Assigned_x0020_1 xmlns="3a6603b1-9e63-4253-b597-64b696a3d5fc">
      <UserInfo>
        <DisplayName>Perham, Kathryn</DisplayName>
        <AccountId>406</AccountId>
        <AccountType/>
      </UserInfo>
    </Assigned_x0020_1>
    <DueDate xmlns="3a6603b1-9e63-4253-b597-64b696a3d5fc" xsi:nil="true"/>
    <Address1 xmlns="3a6603b1-9e63-4253-b597-64b696a3d5fc" xsi:nil="true"/>
    <Read_Only_Status xmlns="3ecb9f02-6124-4015-aced-924166fc7452">Open</Read_Only_Status>
    <Volume xmlns="6ddc02f8-96a7-4b1d-9c82-61312b809502">NA</Volume>
    <Date_x0020_Received_x0020_Full xmlns="3a6603b1-9e63-4253-b597-64b696a3d5fc">08 November 2018</Date_x0020_Received_x0020_Full>
    <Document_x0020_Type xmlns="3ecb9f02-6124-4015-aced-924166fc7452">SUBMISSIONS, Consents , Requests, Applications</Document_x0020_Type>
    <PRA_Text_2 xmlns="a50747c9-b0be-4f26-ac23-676aa7fa334c" xsi:nil="true"/>
    <SFItemID xmlns="f618b444-9577-40c6-90df-aa4754c24874">bd950efa-dd15-4bf8-a7e7-78d5caaf225f</SFItemID>
    <Authoritative_Version xmlns="3ecb9f02-6124-4015-aced-924166fc7452">false</Authoritative_Version>
    <Address4 xmlns="3a6603b1-9e63-4253-b597-64b696a3d5fc" xsi:nil="true"/>
    <PRA_Date_3 xmlns="a50747c9-b0be-4f26-ac23-676aa7fa334c" xsi:nil="true"/>
    <SFVersion xmlns="f618b444-9577-40c6-90df-aa4754c24874" xsi:nil="true"/>
    <Category xmlns="3a6603b1-9e63-4253-b597-64b696a3d5fc" xsi:nil="true"/>
    <PRA_Text_5 xmlns="a50747c9-b0be-4f26-ac23-676aa7fa334c" xsi:nil="true"/>
    <Category_x0020_Value xmlns="3ecb9f02-6124-4015-aced-924166fc7452"/>
    <PRA_Date_Disposal xmlns="a50747c9-b0be-4f26-ac23-676aa7fa334c" xsi:nil="true"/>
    <SFFolderBreadcrumb xmlns="3a6603b1-9e63-4253-b597-64b696a3d5fc">NHQ&gt;OIA-2018-7450</SFFolderBreadcrumb>
    <PRA_Type xmlns="3ecb9f02-6124-4015-aced-924166fc7452">Doc</PRA_Type>
    <NHQ_x003a__x0020_Comms_x0020_comments xmlns="3a6603b1-9e63-4253-b597-64b696a3d5fc" xsi:nil="true"/>
    <Record_Type xmlns="3ecb9f02-6124-4015-aced-924166fc7452">Normal</Record_Typ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Document" ma:contentTypeID="0x010100AAAAAAAAAAAAAAAAAAAAAAAAAAAAAA0200952A9C2AF0420D489CC5C43B3BD37937" ma:contentTypeVersion="329" ma:contentTypeDescription="Standard Electronic Document" ma:contentTypeScope="" ma:versionID="7a1d932f2c71a56a0aa2c00a75b6ba32">
  <xsd:schema xmlns:xsd="http://www.w3.org/2001/XMLSchema" xmlns:xs="http://www.w3.org/2001/XMLSchema" xmlns:p="http://schemas.microsoft.com/office/2006/metadata/properties" xmlns:ns2="3a6603b1-9e63-4253-b597-64b696a3d5fc" xmlns:ns3="3ecb9f02-6124-4015-aced-924166fc7452" xmlns:ns4="6ddc02f8-96a7-4b1d-9c82-61312b809502" xmlns:ns5="a50747c9-b0be-4f26-ac23-676aa7fa334c" xmlns:ns6="ed335cf1-3aee-400a-8796-f0a13e4e3701" xmlns:ns7="f618b444-9577-40c6-90df-aa4754c24874" xmlns:ns8="http://schemas.microsoft.com/sharepoint/v4" targetNamespace="http://schemas.microsoft.com/office/2006/metadata/properties" ma:root="true" ma:fieldsID="2d3754a27587aca01cc612fa67d9cc4f" ns2:_="" ns3:_="" ns4:_="" ns5:_="" ns6:_="" ns7:_="" ns8:_="">
    <xsd:import namespace="3a6603b1-9e63-4253-b597-64b696a3d5fc"/>
    <xsd:import namespace="3ecb9f02-6124-4015-aced-924166fc7452"/>
    <xsd:import namespace="6ddc02f8-96a7-4b1d-9c82-61312b809502"/>
    <xsd:import namespace="a50747c9-b0be-4f26-ac23-676aa7fa334c"/>
    <xsd:import namespace="ed335cf1-3aee-400a-8796-f0a13e4e3701"/>
    <xsd:import namespace="f618b444-9577-40c6-90df-aa4754c24874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ubtype" minOccurs="0"/>
                <xsd:element ref="ns3:Authoritative_Version" minOccurs="0"/>
                <xsd:element ref="ns3:Document_x0020_Type" minOccurs="0"/>
                <xsd:element ref="ns3:Function" minOccurs="0"/>
                <xsd:element ref="ns3:Activity" minOccurs="0"/>
                <xsd:element ref="ns3:Target_Audience" minOccurs="0"/>
                <xsd:element ref="ns3:PRA_Type" minOccurs="0"/>
                <xsd:element ref="ns3:Aggregation_Status" minOccurs="0"/>
                <xsd:element ref="ns3:Narrative" minOccurs="0"/>
                <xsd:element ref="ns3:Related_People" minOccurs="0"/>
                <xsd:element ref="ns3:RecordID" minOccurs="0"/>
                <xsd:element ref="ns3:Record_Type" minOccurs="0"/>
                <xsd:element ref="ns3:Read_Only_Status" minOccurs="0"/>
                <xsd:element ref="ns3:Original_Document" minOccurs="0"/>
                <xsd:element ref="ns3:Key_x0020_Words" minOccurs="0"/>
                <xsd:element ref="ns3:Subactivity" minOccurs="0"/>
                <xsd:element ref="ns3:Project" minOccurs="0"/>
                <xsd:element ref="ns3:Category_x0020_Name" minOccurs="0"/>
                <xsd:element ref="ns3:Category_x0020_Value" minOccurs="0"/>
                <xsd:element ref="ns4:Volume" minOccurs="0"/>
                <xsd:element ref="ns3:Date" minOccurs="0"/>
                <xsd:element ref="ns5:PRA_Date_1" minOccurs="0"/>
                <xsd:element ref="ns5:PRA_Date_2" minOccurs="0"/>
                <xsd:element ref="ns5:PRA_Date_3" minOccurs="0"/>
                <xsd:element ref="ns5:PRA_Date_Disposal" minOccurs="0"/>
                <xsd:element ref="ns5:PRA_Date_Trigger" minOccurs="0"/>
                <xsd:element ref="ns5:PRA_Text_1" minOccurs="0"/>
                <xsd:element ref="ns5:PRA_Text_2" minOccurs="0"/>
                <xsd:element ref="ns5:PRA_Text_3" minOccurs="0"/>
                <xsd:element ref="ns5:PRA_Text_4" minOccurs="0"/>
                <xsd:element ref="ns5:PRA_Text_5" minOccurs="0"/>
                <xsd:element ref="ns6:Author_x002f_Owner" minOccurs="0"/>
                <xsd:element ref="ns7:SFReference" minOccurs="0"/>
                <xsd:element ref="ns7:SFItemID" minOccurs="0"/>
                <xsd:element ref="ns7:SFVersion" minOccurs="0"/>
                <xsd:element ref="ns2:Address1" minOccurs="0"/>
                <xsd:element ref="ns2:Address2" minOccurs="0"/>
                <xsd:element ref="ns2:Organisation" minOccurs="0"/>
                <xsd:element ref="ns2:Category" minOccurs="0"/>
                <xsd:element ref="ns2:Requestor" minOccurs="0"/>
                <xsd:element ref="ns2:Address3" minOccurs="0"/>
                <xsd:element ref="ns2:DateReceived" minOccurs="0"/>
                <xsd:element ref="ns2:Case" minOccurs="0"/>
                <xsd:element ref="ns2:Address4" minOccurs="0"/>
                <xsd:element ref="ns2:Date_x0020_Received_x0020_Full" minOccurs="0"/>
                <xsd:element ref="ns2:ReqTitle" minOccurs="0"/>
                <xsd:element ref="ns2:Email" minOccurs="0"/>
                <xsd:element ref="ns7:Date_x0020_of_x0020_letter" minOccurs="0"/>
                <xsd:element ref="ns2:DueDateFull" minOccurs="0"/>
                <xsd:element ref="ns2:NHQ_x003a__x0020_Comms_x0020_comments" minOccurs="0"/>
                <xsd:element ref="ns2:NHQ_x003a__x0020_Comms_x0020_review" minOccurs="0"/>
                <xsd:element ref="ns2:NHQ_x003a__x0020_Legal_x0020_comments" minOccurs="0"/>
                <xsd:element ref="ns2:NHQ_x003a__x0020_Legal_x0020_review" minOccurs="0"/>
                <xsd:element ref="ns2:Assigned_x0020_1" minOccurs="0"/>
                <xsd:element ref="ns2:RefNumber" minOccurs="0"/>
                <xsd:element ref="ns2:SFFolderName" minOccurs="0"/>
                <xsd:element ref="ns2:SFFolderBreadcrumb" minOccurs="0"/>
                <xsd:element ref="ns2:DueDate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6603b1-9e63-4253-b597-64b696a3d5fc" elementFormDefault="qualified">
    <xsd:import namespace="http://schemas.microsoft.com/office/2006/documentManagement/types"/>
    <xsd:import namespace="http://schemas.microsoft.com/office/infopath/2007/PartnerControls"/>
    <xsd:element name="Subtype" ma:index="2" nillable="true" ma:displayName="Subtype" ma:default="Response" ma:format="RadioButtons" ma:internalName="Subtype">
      <xsd:simpleType>
        <xsd:restriction base="dms:Choice">
          <xsd:enumeration value="Query"/>
          <xsd:enumeration value="Query Reply"/>
          <xsd:enumeration value="Request"/>
          <xsd:enumeration value="Response"/>
        </xsd:restriction>
      </xsd:simpleType>
    </xsd:element>
    <xsd:element name="Address1" ma:index="42" nillable="true" ma:displayName="Address 1" ma:hidden="true" ma:internalName="Address1" ma:readOnly="false">
      <xsd:simpleType>
        <xsd:restriction base="dms:Text">
          <xsd:maxLength value="255"/>
        </xsd:restriction>
      </xsd:simpleType>
    </xsd:element>
    <xsd:element name="Address2" ma:index="43" nillable="true" ma:displayName="Address 2" ma:hidden="true" ma:internalName="Address2" ma:readOnly="false">
      <xsd:simpleType>
        <xsd:restriction base="dms:Text">
          <xsd:maxLength value="255"/>
        </xsd:restriction>
      </xsd:simpleType>
    </xsd:element>
    <xsd:element name="Organisation" ma:index="45" nillable="true" ma:displayName="Organisation" ma:hidden="true" ma:internalName="Organisation" ma:readOnly="false">
      <xsd:simpleType>
        <xsd:restriction base="dms:Text">
          <xsd:maxLength value="255"/>
        </xsd:restriction>
      </xsd:simpleType>
    </xsd:element>
    <xsd:element name="Category" ma:index="46" nillable="true" ma:displayName="Category" ma:hidden="true" ma:internalName="Category" ma:readOnly="false">
      <xsd:simpleType>
        <xsd:restriction base="dms:Text">
          <xsd:maxLength value="255"/>
        </xsd:restriction>
      </xsd:simpleType>
    </xsd:element>
    <xsd:element name="Requestor" ma:index="47" nillable="true" ma:displayName="Requestor" ma:hidden="true" ma:internalName="Requestor" ma:readOnly="false">
      <xsd:simpleType>
        <xsd:restriction base="dms:Text">
          <xsd:maxLength value="255"/>
        </xsd:restriction>
      </xsd:simpleType>
    </xsd:element>
    <xsd:element name="Address3" ma:index="48" nillable="true" ma:displayName="Address 3" ma:hidden="true" ma:internalName="Address3" ma:readOnly="false">
      <xsd:simpleType>
        <xsd:restriction base="dms:Text">
          <xsd:maxLength value="255"/>
        </xsd:restriction>
      </xsd:simpleType>
    </xsd:element>
    <xsd:element name="DateReceived" ma:index="49" nillable="true" ma:displayName="Date Received" ma:default="[today]" ma:format="DateOnly" ma:hidden="true" ma:internalName="DateReceived" ma:readOnly="false">
      <xsd:simpleType>
        <xsd:restriction base="dms:DateTime"/>
      </xsd:simpleType>
    </xsd:element>
    <xsd:element name="Case" ma:index="50" nillable="true" ma:displayName="Case" ma:hidden="true" ma:internalName="Case" ma:readOnly="false">
      <xsd:simpleType>
        <xsd:restriction base="dms:Text">
          <xsd:maxLength value="255"/>
        </xsd:restriction>
      </xsd:simpleType>
    </xsd:element>
    <xsd:element name="Address4" ma:index="51" nillable="true" ma:displayName="Address 4" ma:hidden="true" ma:internalName="Address4" ma:readOnly="false">
      <xsd:simpleType>
        <xsd:restriction base="dms:Text">
          <xsd:maxLength value="255"/>
        </xsd:restriction>
      </xsd:simpleType>
    </xsd:element>
    <xsd:element name="Date_x0020_Received_x0020_Full" ma:index="52" nillable="true" ma:displayName="Date Received Full" ma:hidden="true" ma:internalName="Date_x0020_Received_x0020_Full" ma:readOnly="false">
      <xsd:simpleType>
        <xsd:restriction base="dms:Text">
          <xsd:maxLength value="255"/>
        </xsd:restriction>
      </xsd:simpleType>
    </xsd:element>
    <xsd:element name="ReqTitle" ma:index="53" nillable="true" ma:displayName="Full Request Title" ma:hidden="true" ma:internalName="ReqTitle" ma:readOnly="false">
      <xsd:simpleType>
        <xsd:restriction base="dms:Text">
          <xsd:maxLength value="255"/>
        </xsd:restriction>
      </xsd:simpleType>
    </xsd:element>
    <xsd:element name="Email" ma:index="54" nillable="true" ma:displayName="Email" ma:hidden="true" ma:internalName="Email" ma:readOnly="false">
      <xsd:simpleType>
        <xsd:restriction base="dms:Text">
          <xsd:maxLength value="255"/>
        </xsd:restriction>
      </xsd:simpleType>
    </xsd:element>
    <xsd:element name="DueDateFull" ma:index="56" nillable="true" ma:displayName="DueDateFull" ma:hidden="true" ma:internalName="DueDateFull" ma:readOnly="false">
      <xsd:simpleType>
        <xsd:restriction base="dms:Text">
          <xsd:maxLength value="255"/>
        </xsd:restriction>
      </xsd:simpleType>
    </xsd:element>
    <xsd:element name="NHQ_x003a__x0020_Comms_x0020_comments" ma:index="57" nillable="true" ma:displayName="NHQ: Comms comments" ma:hidden="true" ma:internalName="NHQ_x003a__x0020_Comms_x0020_comments" ma:readOnly="false">
      <xsd:simpleType>
        <xsd:restriction base="dms:Note"/>
      </xsd:simpleType>
    </xsd:element>
    <xsd:element name="NHQ_x003a__x0020_Comms_x0020_review" ma:index="58" nillable="true" ma:displayName="NHQ: Comms review" ma:default="0" ma:internalName="NHQ_x003a__x0020_Comms_x0020_review">
      <xsd:simpleType>
        <xsd:restriction base="dms:Boolean"/>
      </xsd:simpleType>
    </xsd:element>
    <xsd:element name="NHQ_x003a__x0020_Legal_x0020_comments" ma:index="59" nillable="true" ma:displayName="NHQ: Legal comments" ma:hidden="true" ma:internalName="NHQ_x003a__x0020_Legal_x0020_comments" ma:readOnly="false">
      <xsd:simpleType>
        <xsd:restriction base="dms:Note"/>
      </xsd:simpleType>
    </xsd:element>
    <xsd:element name="NHQ_x003a__x0020_Legal_x0020_review" ma:index="60" nillable="true" ma:displayName="NHQ: Legal review" ma:default="0" ma:internalName="NHQ_x003a__x0020_Legal_x0020_review" ma:readOnly="false">
      <xsd:simpleType>
        <xsd:restriction base="dms:Boolean"/>
      </xsd:simpleType>
    </xsd:element>
    <xsd:element name="Assigned_x0020_1" ma:index="61" nillable="true" ma:displayName="Assigned 1" ma:hidden="true" ma:list="UserInfo" ma:SharePointGroup="0" ma:internalName="Assigned_x0020_1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fNumber" ma:index="62" nillable="true" ma:displayName="Reference Number" ma:description="Enter the reference number/code (e.g.- OIA-2015-047 or  PQ 2015.1234)" ma:hidden="true" ma:internalName="RefNumber" ma:readOnly="false">
      <xsd:simpleType>
        <xsd:restriction base="dms:Text">
          <xsd:maxLength value="255"/>
        </xsd:restriction>
      </xsd:simpleType>
    </xsd:element>
    <xsd:element name="SFFolderName" ma:index="64" nillable="true" ma:displayName="Folder Name" ma:hidden="true" ma:internalName="SFFolderName" ma:readOnly="false">
      <xsd:simpleType>
        <xsd:restriction base="dms:Text"/>
      </xsd:simpleType>
    </xsd:element>
    <xsd:element name="SFFolderBreadcrumb" ma:index="65" nillable="true" ma:displayName="Folder Breadcrumb" ma:hidden="true" ma:internalName="SFFolderBreadcrumb" ma:readOnly="false">
      <xsd:simpleType>
        <xsd:restriction base="dms:Text"/>
      </xsd:simpleType>
    </xsd:element>
    <xsd:element name="DueDate" ma:index="66" nillable="true" ma:displayName="Due Date" ma:format="DateOnly" ma:hidden="true" ma:internalName="Due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cb9f02-6124-4015-aced-924166fc7452" elementFormDefault="qualified">
    <xsd:import namespace="http://schemas.microsoft.com/office/2006/documentManagement/types"/>
    <xsd:import namespace="http://schemas.microsoft.com/office/infopath/2007/PartnerControls"/>
    <xsd:element name="Authoritative_Version" ma:index="3" nillable="true" ma:displayName="Authoritative Version" ma:default="False" ma:hidden="true" ma:internalName="AuthoritativeVersion">
      <xsd:simpleType>
        <xsd:restriction base="dms:Boolean"/>
      </xsd:simpleType>
    </xsd:element>
    <xsd:element name="Document_x0020_Type" ma:index="4" nillable="true" ma:displayName="Document Type" ma:default="SUBMISSIONS, Consents , Requests, Applications" ma:format="Dropdown" ma:hidden="true" ma:internalName="Document_x0020_Type" ma:readOnly="false">
      <xsd:simpleType>
        <xsd:restriction base="dms:Choice">
          <xsd:enumeration value="POLICY &amp; PROCEDURES, Instructions"/>
          <xsd:enumeration value="SUBMISSIONS, Consents , Requests, Applications"/>
          <xsd:enumeration value="CORRESPONDENCE, Emails, Memos"/>
          <xsd:enumeration value="DRAWINGS &amp; IMAGES, Maps, Diagrams, Multi-media"/>
          <xsd:enumeration value="MEETINGS, Minutes, Agenda, Presentations"/>
          <xsd:enumeration value="PUBLICATIONS, Ref. material,  Media releases, Speeches"/>
          <xsd:enumeration value="REPORTS, models, lists, data"/>
          <xsd:enumeration value="PLANS, Strategies, Programmes of work, Frameworks"/>
          <xsd:enumeration value="MANUALS, Guidelines"/>
          <xsd:enumeration value="SPECIFICATIONS, Codes &amp; Stds, JDs, Source Code"/>
          <xsd:enumeration value="FORMS, Templates"/>
          <xsd:enumeration value="AGREEMENTS, Contracts, MOUs, SLA, ToR"/>
        </xsd:restriction>
      </xsd:simpleType>
    </xsd:element>
    <xsd:element name="Function" ma:index="5" nillable="true" ma:displayName="Function" ma:default="INFORMATION" ma:format="RadioButtons" ma:hidden="true" ma:internalName="Function" ma:readOnly="false">
      <xsd:simpleType>
        <xsd:restriction base="dms:Choice">
          <xsd:enumeration value="INFORMATION"/>
        </xsd:restriction>
      </xsd:simpleType>
    </xsd:element>
    <xsd:element name="Activity" ma:index="6" nillable="true" ma:displayName="Activity" ma:default="Information Requests" ma:format="RadioButtons" ma:hidden="true" ma:internalName="Activity" ma:readOnly="false">
      <xsd:simpleType>
        <xsd:restriction base="dms:Choice">
          <xsd:enumeration value="Information Requests"/>
        </xsd:restriction>
      </xsd:simpleType>
    </xsd:element>
    <xsd:element name="Target_Audience" ma:index="8" nillable="true" ma:displayName="Target Audience" ma:default="Internal" ma:format="RadioButtons" ma:hidden="true" ma:internalName="TargetAudience" ma:readOnly="false">
      <xsd:simpleType>
        <xsd:restriction base="dms:Choice">
          <xsd:enumeration value="Internal"/>
          <xsd:enumeration value="External"/>
        </xsd:restriction>
      </xsd:simpleType>
    </xsd:element>
    <xsd:element name="PRA_Type" ma:index="9" nillable="true" ma:displayName="PRA Type" ma:default="Doc" ma:hidden="true" ma:internalName="PRAType">
      <xsd:simpleType>
        <xsd:restriction base="dms:Text"/>
      </xsd:simpleType>
    </xsd:element>
    <xsd:element name="Aggregation_Status" ma:index="10" nillable="true" ma:displayName="Aggregation Status" ma:default="Normal" ma:format="Dropdown" ma:hidden="true" ma:internalName="AggregationStatus" ma:readOnly="false">
      <xsd:simpleType>
        <xsd:restriction base="dms:Choice">
          <xsd:enumeration value="Delete Soon"/>
          <xsd:enumeration value="Transfer"/>
          <xsd:enumeration value="Appraise"/>
          <xsd:enumeration value="Normal"/>
          <xsd:enumeration value="Sentenced for Deletion"/>
          <xsd:enumeration value="Sentenced for Transfer"/>
        </xsd:restriction>
      </xsd:simpleType>
    </xsd:element>
    <xsd:element name="Narrative" ma:index="11" nillable="true" ma:displayName="Narrative" ma:hidden="true" ma:internalName="Narrative" ma:readOnly="false">
      <xsd:simpleType>
        <xsd:restriction base="dms:Note"/>
      </xsd:simpleType>
    </xsd:element>
    <xsd:element name="Related_People" ma:index="12" nillable="true" ma:displayName="Related People" ma:hidden="true" ma:list="UserInfo" ma:SearchPeopleOnly="false" ma:SharePointGroup="28" ma:internalName="RelatedPeople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cordID" ma:index="13" nillable="true" ma:displayName="RecordID" ma:hidden="true" ma:internalName="RecordID" ma:readOnly="false">
      <xsd:simpleType>
        <xsd:restriction base="dms:Text"/>
      </xsd:simpleType>
    </xsd:element>
    <xsd:element name="Record_Type" ma:index="14" nillable="true" ma:displayName="Business Value" ma:default="Normal" ma:format="Dropdown" ma:hidden="true" ma:internalName="RecordType" ma:readOnly="false">
      <xsd:simpleType>
        <xsd:restriction base="dms:Choice">
          <xsd:enumeration value="Housekeeping"/>
          <xsd:enumeration value="Long Term Value"/>
          <xsd:enumeration value="Superseded"/>
          <xsd:enumeration value="Normal"/>
          <xsd:enumeration value="Cancelled"/>
        </xsd:restriction>
      </xsd:simpleType>
    </xsd:element>
    <xsd:element name="Read_Only_Status" ma:index="15" nillable="true" ma:displayName="Read Only Status" ma:default="Open" ma:hidden="true" ma:internalName="ReadOnlyStatus" ma:readOnly="false">
      <xsd:simpleType>
        <xsd:restriction base="dms:Choice">
          <xsd:enumeration value="Open"/>
          <xsd:enumeration value="Document"/>
          <xsd:enumeration value="Document and Metadata"/>
        </xsd:restriction>
      </xsd:simpleType>
    </xsd:element>
    <xsd:element name="Original_Document" ma:index="17" nillable="true" ma:displayName="Original Document" ma:hidden="true" ma:internalName="OriginalDocument" ma:readOnly="false">
      <xsd:simpleType>
        <xsd:restriction base="dms:Text"/>
      </xsd:simpleType>
    </xsd:element>
    <xsd:element name="Key_x0020_Words" ma:index="19" nillable="true" ma:displayName="Key Words" ma:hidden="true" ma:internalName="Key_x0020_Words" ma:readOnly="fals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Not yet defined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Subactivity" ma:index="22" nillable="true" ma:displayName="Subactivity" ma:default="N/A" ma:format="RadioButtons" ma:hidden="true" ma:internalName="Subactivity" ma:readOnly="false">
      <xsd:simpleType>
        <xsd:union memberTypes="dms:Text">
          <xsd:simpleType>
            <xsd:restriction base="dms:Choice">
              <xsd:enumeration value="N/A"/>
            </xsd:restriction>
          </xsd:simpleType>
        </xsd:union>
      </xsd:simpleType>
    </xsd:element>
    <xsd:element name="Project" ma:index="23" nillable="true" ma:displayName="Project" ma:default="NA" ma:format="RadioButtons" ma:hidden="true" ma:internalName="Project" ma:readOnly="false">
      <xsd:simpleType>
        <xsd:restriction base="dms:Choice">
          <xsd:enumeration value="NA"/>
        </xsd:restriction>
      </xsd:simpleType>
    </xsd:element>
    <xsd:element name="Category_x0020_Name" ma:index="24" nillable="true" ma:displayName="Category Name" ma:default="NA" ma:format="RadioButtons" ma:hidden="true" ma:internalName="Category_x0020_Name" ma:readOnly="false">
      <xsd:simpleType>
        <xsd:restriction base="dms:Choice">
          <xsd:enumeration value="NA"/>
        </xsd:restriction>
      </xsd:simpleType>
    </xsd:element>
    <xsd:element name="Category_x0020_Value" ma:index="25" nillable="true" ma:displayName="Category Value" ma:hidden="true" ma:internalName="Category_x0020_Value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tegory Value #1"/>
                    <xsd:enumeration value="Category Value #2"/>
                    <xsd:enumeration value="Category Value #3"/>
                  </xsd:restriction>
                </xsd:simpleType>
              </xsd:element>
            </xsd:sequence>
          </xsd:extension>
        </xsd:complexContent>
      </xsd:complexType>
    </xsd:element>
    <xsd:element name="Date" ma:index="27" nillable="true" ma:displayName="Date" ma:format="DateTime" ma:hidden="true" ma:internalName="Date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dc02f8-96a7-4b1d-9c82-61312b809502" elementFormDefault="qualified">
    <xsd:import namespace="http://schemas.microsoft.com/office/2006/documentManagement/types"/>
    <xsd:import namespace="http://schemas.microsoft.com/office/infopath/2007/PartnerControls"/>
    <xsd:element name="Volume" ma:index="26" nillable="true" ma:displayName="Volume" ma:default="NA" ma:format="RadioButtons" ma:hidden="true" ma:internalName="Volume" ma:readOnly="false">
      <xsd:simpleType>
        <xsd:restriction base="dms:Choice">
          <xsd:enumeration value="N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747c9-b0be-4f26-ac23-676aa7fa334c" elementFormDefault="qualified">
    <xsd:import namespace="http://schemas.microsoft.com/office/2006/documentManagement/types"/>
    <xsd:import namespace="http://schemas.microsoft.com/office/infopath/2007/PartnerControls"/>
    <xsd:element name="PRA_Date_1" ma:index="28" nillable="true" ma:displayName="PRA Date 1" ma:format="DateTime" ma:hidden="true" ma:internalName="PraDate1" ma:readOnly="false">
      <xsd:simpleType>
        <xsd:restriction base="dms:DateTime"/>
      </xsd:simpleType>
    </xsd:element>
    <xsd:element name="PRA_Date_2" ma:index="29" nillable="true" ma:displayName="PRA Date 2" ma:format="DateTime" ma:hidden="true" ma:internalName="PraDate2" ma:readOnly="false">
      <xsd:simpleType>
        <xsd:restriction base="dms:DateTime"/>
      </xsd:simpleType>
    </xsd:element>
    <xsd:element name="PRA_Date_3" ma:index="30" nillable="true" ma:displayName="PRA Date 3" ma:format="DateTime" ma:hidden="true" ma:internalName="PraDate3" ma:readOnly="false">
      <xsd:simpleType>
        <xsd:restriction base="dms:DateTime"/>
      </xsd:simpleType>
    </xsd:element>
    <xsd:element name="PRA_Date_Disposal" ma:index="31" nillable="true" ma:displayName="PRA Date Disposal" ma:format="DateTime" ma:hidden="true" ma:internalName="PraDateDisposal" ma:readOnly="false">
      <xsd:simpleType>
        <xsd:restriction base="dms:DateTime"/>
      </xsd:simpleType>
    </xsd:element>
    <xsd:element name="PRA_Date_Trigger" ma:index="32" nillable="true" ma:displayName="PRA Date Trigger" ma:format="DateTime" ma:hidden="true" ma:internalName="PraDateTrigger" ma:readOnly="false">
      <xsd:simpleType>
        <xsd:restriction base="dms:DateTime"/>
      </xsd:simpleType>
    </xsd:element>
    <xsd:element name="PRA_Text_1" ma:index="33" nillable="true" ma:displayName="PRA Text 1" ma:hidden="true" ma:internalName="PraText1" ma:readOnly="false">
      <xsd:simpleType>
        <xsd:restriction base="dms:Text"/>
      </xsd:simpleType>
    </xsd:element>
    <xsd:element name="PRA_Text_2" ma:index="34" nillable="true" ma:displayName="PRA Text 2" ma:hidden="true" ma:internalName="PraText2" ma:readOnly="false">
      <xsd:simpleType>
        <xsd:restriction base="dms:Text"/>
      </xsd:simpleType>
    </xsd:element>
    <xsd:element name="PRA_Text_3" ma:index="35" nillable="true" ma:displayName="PRA Text 3" ma:hidden="true" ma:internalName="PraText3" ma:readOnly="false">
      <xsd:simpleType>
        <xsd:restriction base="dms:Text"/>
      </xsd:simpleType>
    </xsd:element>
    <xsd:element name="PRA_Text_4" ma:index="36" nillable="true" ma:displayName="PRA Text 4" ma:hidden="true" ma:internalName="PraText4" ma:readOnly="false">
      <xsd:simpleType>
        <xsd:restriction base="dms:Text"/>
      </xsd:simpleType>
    </xsd:element>
    <xsd:element name="PRA_Text_5" ma:index="37" nillable="true" ma:displayName="PRA Text 5" ma:hidden="true" ma:internalName="PraText5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335cf1-3aee-400a-8796-f0a13e4e3701" elementFormDefault="qualified">
    <xsd:import namespace="http://schemas.microsoft.com/office/2006/documentManagement/types"/>
    <xsd:import namespace="http://schemas.microsoft.com/office/infopath/2007/PartnerControls"/>
    <xsd:element name="Author_x002f_Owner" ma:index="38" nillable="true" ma:displayName="Author/Owner" ma:hidden="true" ma:list="UserInfo" ma:SharePointGroup="0" ma:internalName="Author_x002f_Owner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18b444-9577-40c6-90df-aa4754c24874" elementFormDefault="qualified">
    <xsd:import namespace="http://schemas.microsoft.com/office/2006/documentManagement/types"/>
    <xsd:import namespace="http://schemas.microsoft.com/office/infopath/2007/PartnerControls"/>
    <xsd:element name="SFReference" ma:index="39" nillable="true" ma:displayName="Reference" ma:hidden="true" ma:internalName="SFReference" ma:readOnly="false">
      <xsd:simpleType>
        <xsd:restriction base="dms:Text">
          <xsd:maxLength value="255"/>
        </xsd:restriction>
      </xsd:simpleType>
    </xsd:element>
    <xsd:element name="SFItemID" ma:index="40" nillable="true" ma:displayName="SFItemID" ma:hidden="true" ma:internalName="SFItemID" ma:readOnly="false">
      <xsd:simpleType>
        <xsd:restriction base="dms:Text"/>
      </xsd:simpleType>
    </xsd:element>
    <xsd:element name="SFVersion" ma:index="41" nillable="true" ma:displayName="SFVersion" ma:hidden="true" ma:internalName="SFVersion" ma:readOnly="false">
      <xsd:simpleType>
        <xsd:restriction base="dms:Text"/>
      </xsd:simpleType>
    </xsd:element>
    <xsd:element name="Date_x0020_of_x0020_letter" ma:index="55" nillable="true" ma:displayName="Date of letter" ma:default="[today]" ma:format="DateOnly" ma:internalName="Date_x0020_of_x0020_letter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6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BCFADE-33D0-4E39-BD6D-A60E5025965C}"/>
</file>

<file path=customXml/itemProps2.xml><?xml version="1.0" encoding="utf-8"?>
<ds:datastoreItem xmlns:ds="http://schemas.openxmlformats.org/officeDocument/2006/customXml" ds:itemID="{7485AB96-F351-4B26-AE83-A9C552048364}"/>
</file>

<file path=customXml/itemProps3.xml><?xml version="1.0" encoding="utf-8"?>
<ds:datastoreItem xmlns:ds="http://schemas.openxmlformats.org/officeDocument/2006/customXml" ds:itemID="{6C1255EC-430A-4E78-9FE7-3E2B25F7485A}"/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541</TotalTime>
  <Words>319</Words>
  <Application>Microsoft Office PowerPoint</Application>
  <PresentationFormat>A3 Paper (297x420 mm)</PresentationFormat>
  <Paragraphs>121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PowerPoint Presentation</vt:lpstr>
    </vt:vector>
  </TitlesOfParts>
  <Company>New Zealand Fire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Calibri title 28pt</dc:title>
  <dc:creator>Nicola Tackney</dc:creator>
  <dc:description>Updated 2017 by www.allfields.co.nz</dc:description>
  <cp:lastModifiedBy>Perham, Kathryn</cp:lastModifiedBy>
  <cp:revision>40</cp:revision>
  <cp:lastPrinted>2018-04-11T00:35:22Z</cp:lastPrinted>
  <dcterms:created xsi:type="dcterms:W3CDTF">2017-09-10T23:57:01Z</dcterms:created>
  <dcterms:modified xsi:type="dcterms:W3CDTF">2018-11-29T00:55:35Z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0x010100AAAAAAAAAAAAAAAAAAAAAAAAAAAAAA0200952A9C2AF0420D489CC5C43B3BD37937</vt:lpwstr>
  </property>
  <property fmtid="{D5CDD505-2E9C-101B-9397-08002B2CF9AE}" pid="3" name="SFID">
    <vt:lpwstr>7450</vt:lpwstr>
  </property>
  <property fmtid="{D5CDD505-2E9C-101B-9397-08002B2CF9AE}" pid="4" name="Final letter sent to Requestor?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